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4" r:id="rId1"/>
  </p:sldMasterIdLst>
  <p:notesMasterIdLst>
    <p:notesMasterId r:id="rId32"/>
  </p:notesMasterIdLst>
  <p:sldIdLst>
    <p:sldId id="283" r:id="rId2"/>
    <p:sldId id="286" r:id="rId3"/>
    <p:sldId id="258" r:id="rId4"/>
    <p:sldId id="321" r:id="rId5"/>
    <p:sldId id="257" r:id="rId6"/>
    <p:sldId id="292" r:id="rId7"/>
    <p:sldId id="289" r:id="rId8"/>
    <p:sldId id="291" r:id="rId9"/>
    <p:sldId id="285" r:id="rId10"/>
    <p:sldId id="295" r:id="rId11"/>
    <p:sldId id="260" r:id="rId12"/>
    <p:sldId id="298" r:id="rId13"/>
    <p:sldId id="299" r:id="rId14"/>
    <p:sldId id="300" r:id="rId15"/>
    <p:sldId id="301" r:id="rId16"/>
    <p:sldId id="302" r:id="rId17"/>
    <p:sldId id="304" r:id="rId18"/>
    <p:sldId id="305" r:id="rId19"/>
    <p:sldId id="308" r:id="rId20"/>
    <p:sldId id="309" r:id="rId21"/>
    <p:sldId id="314" r:id="rId22"/>
    <p:sldId id="315" r:id="rId23"/>
    <p:sldId id="316" r:id="rId24"/>
    <p:sldId id="318" r:id="rId25"/>
    <p:sldId id="297" r:id="rId26"/>
    <p:sldId id="311" r:id="rId27"/>
    <p:sldId id="272" r:id="rId28"/>
    <p:sldId id="282" r:id="rId29"/>
    <p:sldId id="323" r:id="rId30"/>
    <p:sldId id="322" r:id="rId31"/>
  </p:sldIdLst>
  <p:sldSz cx="9144000" cy="5143500" type="screen16x9"/>
  <p:notesSz cx="6858000" cy="9144000"/>
  <p:embeddedFontLst>
    <p:embeddedFont>
      <p:font typeface="Algerian" panose="04020705040A02060702" pitchFamily="82" charset="0"/>
      <p:regular r:id="rId33"/>
    </p:embeddedFont>
    <p:embeddedFont>
      <p:font typeface="Blackadder ITC" panose="04020505051007020D02" pitchFamily="82" charset="0"/>
      <p:regular r:id="rId34"/>
    </p:embeddedFont>
    <p:embeddedFont>
      <p:font typeface="Brush Script MT" panose="03060802040406070304" pitchFamily="66" charset="0"/>
      <p:italic r:id="rId35"/>
    </p:embeddedFont>
    <p:embeddedFont>
      <p:font typeface="Montserrat"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293" autoAdjust="0"/>
  </p:normalViewPr>
  <p:slideViewPr>
    <p:cSldViewPr snapToGrid="0">
      <p:cViewPr varScale="1">
        <p:scale>
          <a:sx n="107" d="100"/>
          <a:sy n="107" d="100"/>
        </p:scale>
        <p:origin x="754" y="8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57"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Dhande" userId="e67d2b227e39ceb0" providerId="LiveId" clId="{EA6231C1-27FB-4DB6-8E4F-4A7D39804BE7}"/>
    <pc:docChg chg="undo custSel modSld">
      <pc:chgData name="Kartik Dhande" userId="e67d2b227e39ceb0" providerId="LiveId" clId="{EA6231C1-27FB-4DB6-8E4F-4A7D39804BE7}" dt="2022-12-19T13:47:20.882" v="862" actId="13822"/>
      <pc:docMkLst>
        <pc:docMk/>
      </pc:docMkLst>
      <pc:sldChg chg="addSp delSp modSp mod">
        <pc:chgData name="Kartik Dhande" userId="e67d2b227e39ceb0" providerId="LiveId" clId="{EA6231C1-27FB-4DB6-8E4F-4A7D39804BE7}" dt="2022-12-19T13:29:18.928" v="756" actId="403"/>
        <pc:sldMkLst>
          <pc:docMk/>
          <pc:sldMk cId="0" sldId="257"/>
        </pc:sldMkLst>
        <pc:spChg chg="add mod">
          <ac:chgData name="Kartik Dhande" userId="e67d2b227e39ceb0" providerId="LiveId" clId="{EA6231C1-27FB-4DB6-8E4F-4A7D39804BE7}" dt="2022-12-19T13:29:15.302" v="754" actId="1076"/>
          <ac:spMkLst>
            <pc:docMk/>
            <pc:sldMk cId="0" sldId="257"/>
            <ac:spMk id="2" creationId="{36F11BF2-1B4A-CBEA-9B9A-2F768B87C3DD}"/>
          </ac:spMkLst>
        </pc:spChg>
        <pc:spChg chg="del">
          <ac:chgData name="Kartik Dhande" userId="e67d2b227e39ceb0" providerId="LiveId" clId="{EA6231C1-27FB-4DB6-8E4F-4A7D39804BE7}" dt="2022-12-19T13:26:50.959" v="726" actId="21"/>
          <ac:spMkLst>
            <pc:docMk/>
            <pc:sldMk cId="0" sldId="257"/>
            <ac:spMk id="8" creationId="{107FC90A-B401-AC0B-4102-2C5041E447B6}"/>
          </ac:spMkLst>
        </pc:spChg>
        <pc:spChg chg="mod">
          <ac:chgData name="Kartik Dhande" userId="e67d2b227e39ceb0" providerId="LiveId" clId="{EA6231C1-27FB-4DB6-8E4F-4A7D39804BE7}" dt="2022-12-19T13:29:18.928" v="756" actId="403"/>
          <ac:spMkLst>
            <pc:docMk/>
            <pc:sldMk cId="0" sldId="257"/>
            <ac:spMk id="892" creationId="{00000000-0000-0000-0000-000000000000}"/>
          </ac:spMkLst>
        </pc:spChg>
        <pc:spChg chg="del mod">
          <ac:chgData name="Kartik Dhande" userId="e67d2b227e39ceb0" providerId="LiveId" clId="{EA6231C1-27FB-4DB6-8E4F-4A7D39804BE7}" dt="2022-12-19T13:27:59.006" v="734" actId="21"/>
          <ac:spMkLst>
            <pc:docMk/>
            <pc:sldMk cId="0" sldId="257"/>
            <ac:spMk id="893" creationId="{00000000-0000-0000-0000-000000000000}"/>
          </ac:spMkLst>
        </pc:spChg>
      </pc:sldChg>
      <pc:sldChg chg="delSp modSp mod">
        <pc:chgData name="Kartik Dhande" userId="e67d2b227e39ceb0" providerId="LiveId" clId="{EA6231C1-27FB-4DB6-8E4F-4A7D39804BE7}" dt="2022-12-19T13:26:43.418" v="724" actId="21"/>
        <pc:sldMkLst>
          <pc:docMk/>
          <pc:sldMk cId="0" sldId="258"/>
        </pc:sldMkLst>
        <pc:spChg chg="mod">
          <ac:chgData name="Kartik Dhande" userId="e67d2b227e39ceb0" providerId="LiveId" clId="{EA6231C1-27FB-4DB6-8E4F-4A7D39804BE7}" dt="2022-12-15T15:19:29.008" v="667" actId="403"/>
          <ac:spMkLst>
            <pc:docMk/>
            <pc:sldMk cId="0" sldId="258"/>
            <ac:spMk id="898" creationId="{00000000-0000-0000-0000-000000000000}"/>
          </ac:spMkLst>
        </pc:spChg>
        <pc:spChg chg="mod">
          <ac:chgData name="Kartik Dhande" userId="e67d2b227e39ceb0" providerId="LiveId" clId="{EA6231C1-27FB-4DB6-8E4F-4A7D39804BE7}" dt="2022-12-15T15:19:56.506" v="675" actId="14100"/>
          <ac:spMkLst>
            <pc:docMk/>
            <pc:sldMk cId="0" sldId="258"/>
            <ac:spMk id="899" creationId="{00000000-0000-0000-0000-000000000000}"/>
          </ac:spMkLst>
        </pc:spChg>
        <pc:grpChg chg="del">
          <ac:chgData name="Kartik Dhande" userId="e67d2b227e39ceb0" providerId="LiveId" clId="{EA6231C1-27FB-4DB6-8E4F-4A7D39804BE7}" dt="2022-12-19T13:26:43.418" v="724" actId="21"/>
          <ac:grpSpMkLst>
            <pc:docMk/>
            <pc:sldMk cId="0" sldId="258"/>
            <ac:grpSpMk id="7" creationId="{26488315-CA70-D11C-3D79-7B19ABB9E130}"/>
          </ac:grpSpMkLst>
        </pc:grpChg>
      </pc:sldChg>
      <pc:sldChg chg="delSp modSp mod">
        <pc:chgData name="Kartik Dhande" userId="e67d2b227e39ceb0" providerId="LiveId" clId="{EA6231C1-27FB-4DB6-8E4F-4A7D39804BE7}" dt="2022-12-19T13:33:28.125" v="774" actId="21"/>
        <pc:sldMkLst>
          <pc:docMk/>
          <pc:sldMk cId="0" sldId="260"/>
        </pc:sldMkLst>
        <pc:spChg chg="mod">
          <ac:chgData name="Kartik Dhande" userId="e67d2b227e39ceb0" providerId="LiveId" clId="{EA6231C1-27FB-4DB6-8E4F-4A7D39804BE7}" dt="2022-12-15T15:04:51.928" v="503" actId="122"/>
          <ac:spMkLst>
            <pc:docMk/>
            <pc:sldMk cId="0" sldId="260"/>
            <ac:spMk id="2" creationId="{00000000-0000-0000-0000-000000000000}"/>
          </ac:spMkLst>
        </pc:spChg>
        <pc:spChg chg="mod">
          <ac:chgData name="Kartik Dhande" userId="e67d2b227e39ceb0" providerId="LiveId" clId="{EA6231C1-27FB-4DB6-8E4F-4A7D39804BE7}" dt="2022-12-15T15:05:13.229" v="506" actId="207"/>
          <ac:spMkLst>
            <pc:docMk/>
            <pc:sldMk cId="0" sldId="260"/>
            <ac:spMk id="3" creationId="{00000000-0000-0000-0000-000000000000}"/>
          </ac:spMkLst>
        </pc:spChg>
        <pc:spChg chg="mod">
          <ac:chgData name="Kartik Dhande" userId="e67d2b227e39ceb0" providerId="LiveId" clId="{EA6231C1-27FB-4DB6-8E4F-4A7D39804BE7}" dt="2022-12-15T15:08:08.947" v="539" actId="20577"/>
          <ac:spMkLst>
            <pc:docMk/>
            <pc:sldMk cId="0" sldId="260"/>
            <ac:spMk id="4" creationId="{00000000-0000-0000-0000-000000000000}"/>
          </ac:spMkLst>
        </pc:spChg>
        <pc:spChg chg="del mod">
          <ac:chgData name="Kartik Dhande" userId="e67d2b227e39ceb0" providerId="LiveId" clId="{EA6231C1-27FB-4DB6-8E4F-4A7D39804BE7}" dt="2022-12-15T15:09:02.184" v="553" actId="21"/>
          <ac:spMkLst>
            <pc:docMk/>
            <pc:sldMk cId="0" sldId="260"/>
            <ac:spMk id="5" creationId="{00000000-0000-0000-0000-000000000000}"/>
          </ac:spMkLst>
        </pc:spChg>
        <pc:spChg chg="mod">
          <ac:chgData name="Kartik Dhande" userId="e67d2b227e39ceb0" providerId="LiveId" clId="{EA6231C1-27FB-4DB6-8E4F-4A7D39804BE7}" dt="2022-12-15T15:08:47.904" v="552" actId="20577"/>
          <ac:spMkLst>
            <pc:docMk/>
            <pc:sldMk cId="0" sldId="260"/>
            <ac:spMk id="6" creationId="{00000000-0000-0000-0000-000000000000}"/>
          </ac:spMkLst>
        </pc:spChg>
        <pc:spChg chg="del">
          <ac:chgData name="Kartik Dhande" userId="e67d2b227e39ceb0" providerId="LiveId" clId="{EA6231C1-27FB-4DB6-8E4F-4A7D39804BE7}" dt="2022-12-19T13:33:28.125" v="774" actId="21"/>
          <ac:spMkLst>
            <pc:docMk/>
            <pc:sldMk cId="0" sldId="260"/>
            <ac:spMk id="8" creationId="{B37C2C76-ED0B-56EE-57E9-AB58F8B4BE07}"/>
          </ac:spMkLst>
        </pc:spChg>
      </pc:sldChg>
      <pc:sldChg chg="addSp delSp modSp mod">
        <pc:chgData name="Kartik Dhande" userId="e67d2b227e39ceb0" providerId="LiveId" clId="{EA6231C1-27FB-4DB6-8E4F-4A7D39804BE7}" dt="2022-12-15T14:51:06.682" v="298" actId="120"/>
        <pc:sldMkLst>
          <pc:docMk/>
          <pc:sldMk cId="0" sldId="272"/>
        </pc:sldMkLst>
        <pc:spChg chg="del">
          <ac:chgData name="Kartik Dhande" userId="e67d2b227e39ceb0" providerId="LiveId" clId="{EA6231C1-27FB-4DB6-8E4F-4A7D39804BE7}" dt="2022-12-15T14:49:55.619" v="274" actId="21"/>
          <ac:spMkLst>
            <pc:docMk/>
            <pc:sldMk cId="0" sldId="272"/>
            <ac:spMk id="2" creationId="{00000000-0000-0000-0000-000000000000}"/>
          </ac:spMkLst>
        </pc:spChg>
        <pc:spChg chg="mod">
          <ac:chgData name="Kartik Dhande" userId="e67d2b227e39ceb0" providerId="LiveId" clId="{EA6231C1-27FB-4DB6-8E4F-4A7D39804BE7}" dt="2022-12-15T14:51:06.682" v="298" actId="120"/>
          <ac:spMkLst>
            <pc:docMk/>
            <pc:sldMk cId="0" sldId="272"/>
            <ac:spMk id="3" creationId="{00000000-0000-0000-0000-000000000000}"/>
          </ac:spMkLst>
        </pc:spChg>
        <pc:spChg chg="mod">
          <ac:chgData name="Kartik Dhande" userId="e67d2b227e39ceb0" providerId="LiveId" clId="{EA6231C1-27FB-4DB6-8E4F-4A7D39804BE7}" dt="2022-12-15T14:50:58.045" v="294" actId="1076"/>
          <ac:spMkLst>
            <pc:docMk/>
            <pc:sldMk cId="0" sldId="272"/>
            <ac:spMk id="4" creationId="{00000000-0000-0000-0000-000000000000}"/>
          </ac:spMkLst>
        </pc:spChg>
        <pc:spChg chg="mod">
          <ac:chgData name="Kartik Dhande" userId="e67d2b227e39ceb0" providerId="LiveId" clId="{EA6231C1-27FB-4DB6-8E4F-4A7D39804BE7}" dt="2022-12-15T14:50:21.149" v="283" actId="1076"/>
          <ac:spMkLst>
            <pc:docMk/>
            <pc:sldMk cId="0" sldId="272"/>
            <ac:spMk id="5" creationId="{4A4F6F23-2135-9287-85CC-32690B9CC9A9}"/>
          </ac:spMkLst>
        </pc:spChg>
        <pc:spChg chg="add del mod">
          <ac:chgData name="Kartik Dhande" userId="e67d2b227e39ceb0" providerId="LiveId" clId="{EA6231C1-27FB-4DB6-8E4F-4A7D39804BE7}" dt="2022-12-15T14:50:01.615" v="275" actId="21"/>
          <ac:spMkLst>
            <pc:docMk/>
            <pc:sldMk cId="0" sldId="272"/>
            <ac:spMk id="7" creationId="{DCDB6FA2-B930-FF1D-795E-5CDBC72A2EBA}"/>
          </ac:spMkLst>
        </pc:spChg>
      </pc:sldChg>
      <pc:sldChg chg="modSp mod">
        <pc:chgData name="Kartik Dhande" userId="e67d2b227e39ceb0" providerId="LiveId" clId="{EA6231C1-27FB-4DB6-8E4F-4A7D39804BE7}" dt="2022-12-15T14:49:43.298" v="273" actId="12"/>
        <pc:sldMkLst>
          <pc:docMk/>
          <pc:sldMk cId="0" sldId="282"/>
        </pc:sldMkLst>
        <pc:spChg chg="mod">
          <ac:chgData name="Kartik Dhande" userId="e67d2b227e39ceb0" providerId="LiveId" clId="{EA6231C1-27FB-4DB6-8E4F-4A7D39804BE7}" dt="2022-12-15T14:48:47.565" v="259" actId="1076"/>
          <ac:spMkLst>
            <pc:docMk/>
            <pc:sldMk cId="0" sldId="282"/>
            <ac:spMk id="2" creationId="{00000000-0000-0000-0000-000000000000}"/>
          </ac:spMkLst>
        </pc:spChg>
        <pc:spChg chg="mod">
          <ac:chgData name="Kartik Dhande" userId="e67d2b227e39ceb0" providerId="LiveId" clId="{EA6231C1-27FB-4DB6-8E4F-4A7D39804BE7}" dt="2022-12-15T14:49:43.298" v="273" actId="12"/>
          <ac:spMkLst>
            <pc:docMk/>
            <pc:sldMk cId="0" sldId="282"/>
            <ac:spMk id="3" creationId="{00000000-0000-0000-0000-000000000000}"/>
          </ac:spMkLst>
        </pc:spChg>
      </pc:sldChg>
      <pc:sldChg chg="addSp delSp modSp mod">
        <pc:chgData name="Kartik Dhande" userId="e67d2b227e39ceb0" providerId="LiveId" clId="{EA6231C1-27FB-4DB6-8E4F-4A7D39804BE7}" dt="2022-12-19T13:39:49.978" v="860" actId="1076"/>
        <pc:sldMkLst>
          <pc:docMk/>
          <pc:sldMk cId="0" sldId="283"/>
        </pc:sldMkLst>
        <pc:spChg chg="mod">
          <ac:chgData name="Kartik Dhande" userId="e67d2b227e39ceb0" providerId="LiveId" clId="{EA6231C1-27FB-4DB6-8E4F-4A7D39804BE7}" dt="2022-12-15T15:22:53.538" v="722" actId="1076"/>
          <ac:spMkLst>
            <pc:docMk/>
            <pc:sldMk cId="0" sldId="283"/>
            <ac:spMk id="3" creationId="{00000000-0000-0000-0000-000000000000}"/>
          </ac:spMkLst>
        </pc:spChg>
        <pc:spChg chg="add del mod">
          <ac:chgData name="Kartik Dhande" userId="e67d2b227e39ceb0" providerId="LiveId" clId="{EA6231C1-27FB-4DB6-8E4F-4A7D39804BE7}" dt="2022-12-19T13:39:08.505" v="855" actId="21"/>
          <ac:spMkLst>
            <pc:docMk/>
            <pc:sldMk cId="0" sldId="283"/>
            <ac:spMk id="4" creationId="{B03480C8-8C68-060F-2273-167D123E0BA8}"/>
          </ac:spMkLst>
        </pc:spChg>
        <pc:spChg chg="mod">
          <ac:chgData name="Kartik Dhande" userId="e67d2b227e39ceb0" providerId="LiveId" clId="{EA6231C1-27FB-4DB6-8E4F-4A7D39804BE7}" dt="2022-12-19T13:39:49.978" v="860" actId="1076"/>
          <ac:spMkLst>
            <pc:docMk/>
            <pc:sldMk cId="0" sldId="283"/>
            <ac:spMk id="7" creationId="{00000000-0000-0000-0000-000000000000}"/>
          </ac:spMkLst>
        </pc:spChg>
      </pc:sldChg>
      <pc:sldChg chg="delSp modSp mod">
        <pc:chgData name="Kartik Dhande" userId="e67d2b227e39ceb0" providerId="LiveId" clId="{EA6231C1-27FB-4DB6-8E4F-4A7D39804BE7}" dt="2022-12-19T13:33:19.142" v="773" actId="21"/>
        <pc:sldMkLst>
          <pc:docMk/>
          <pc:sldMk cId="0" sldId="285"/>
        </pc:sldMkLst>
        <pc:spChg chg="mod">
          <ac:chgData name="Kartik Dhande" userId="e67d2b227e39ceb0" providerId="LiveId" clId="{EA6231C1-27FB-4DB6-8E4F-4A7D39804BE7}" dt="2022-12-15T15:14:37.553" v="573" actId="14100"/>
          <ac:spMkLst>
            <pc:docMk/>
            <pc:sldMk cId="0" sldId="285"/>
            <ac:spMk id="3" creationId="{00000000-0000-0000-0000-000000000000}"/>
          </ac:spMkLst>
        </pc:spChg>
        <pc:grpChg chg="del mod">
          <ac:chgData name="Kartik Dhande" userId="e67d2b227e39ceb0" providerId="LiveId" clId="{EA6231C1-27FB-4DB6-8E4F-4A7D39804BE7}" dt="2022-12-19T13:33:19.142" v="773" actId="21"/>
          <ac:grpSpMkLst>
            <pc:docMk/>
            <pc:sldMk cId="0" sldId="285"/>
            <ac:grpSpMk id="4" creationId="{00000000-0000-0000-0000-000000000000}"/>
          </ac:grpSpMkLst>
        </pc:grpChg>
      </pc:sldChg>
      <pc:sldChg chg="delSp modSp mod">
        <pc:chgData name="Kartik Dhande" userId="e67d2b227e39ceb0" providerId="LiveId" clId="{EA6231C1-27FB-4DB6-8E4F-4A7D39804BE7}" dt="2022-12-19T13:26:38.980" v="723" actId="21"/>
        <pc:sldMkLst>
          <pc:docMk/>
          <pc:sldMk cId="4111836416" sldId="286"/>
        </pc:sldMkLst>
        <pc:spChg chg="mod">
          <ac:chgData name="Kartik Dhande" userId="e67d2b227e39ceb0" providerId="LiveId" clId="{EA6231C1-27FB-4DB6-8E4F-4A7D39804BE7}" dt="2022-12-15T15:20:17.279" v="682" actId="14100"/>
          <ac:spMkLst>
            <pc:docMk/>
            <pc:sldMk cId="4111836416" sldId="286"/>
            <ac:spMk id="4" creationId="{BEB10521-4787-99E6-9F54-7931E35280FA}"/>
          </ac:spMkLst>
        </pc:spChg>
        <pc:grpChg chg="del mod">
          <ac:chgData name="Kartik Dhande" userId="e67d2b227e39ceb0" providerId="LiveId" clId="{EA6231C1-27FB-4DB6-8E4F-4A7D39804BE7}" dt="2022-12-19T13:26:38.980" v="723" actId="21"/>
          <ac:grpSpMkLst>
            <pc:docMk/>
            <pc:sldMk cId="4111836416" sldId="286"/>
            <ac:grpSpMk id="13" creationId="{0F058FC5-E244-86E2-C974-BDEDAA6684A1}"/>
          </ac:grpSpMkLst>
        </pc:grpChg>
      </pc:sldChg>
      <pc:sldChg chg="delSp modSp mod">
        <pc:chgData name="Kartik Dhande" userId="e67d2b227e39ceb0" providerId="LiveId" clId="{EA6231C1-27FB-4DB6-8E4F-4A7D39804BE7}" dt="2022-12-19T13:32:11.535" v="762" actId="21"/>
        <pc:sldMkLst>
          <pc:docMk/>
          <pc:sldMk cId="0" sldId="289"/>
        </pc:sldMkLst>
        <pc:spChg chg="mod">
          <ac:chgData name="Kartik Dhande" userId="e67d2b227e39ceb0" providerId="LiveId" clId="{EA6231C1-27FB-4DB6-8E4F-4A7D39804BE7}" dt="2022-12-15T15:17:43.436" v="614" actId="403"/>
          <ac:spMkLst>
            <pc:docMk/>
            <pc:sldMk cId="0" sldId="289"/>
            <ac:spMk id="2" creationId="{00000000-0000-0000-0000-000000000000}"/>
          </ac:spMkLst>
        </pc:spChg>
        <pc:spChg chg="mod">
          <ac:chgData name="Kartik Dhande" userId="e67d2b227e39ceb0" providerId="LiveId" clId="{EA6231C1-27FB-4DB6-8E4F-4A7D39804BE7}" dt="2022-12-15T15:16:41.807" v="605" actId="14100"/>
          <ac:spMkLst>
            <pc:docMk/>
            <pc:sldMk cId="0" sldId="289"/>
            <ac:spMk id="4" creationId="{00000000-0000-0000-0000-000000000000}"/>
          </ac:spMkLst>
        </pc:spChg>
        <pc:spChg chg="del mod">
          <ac:chgData name="Kartik Dhande" userId="e67d2b227e39ceb0" providerId="LiveId" clId="{EA6231C1-27FB-4DB6-8E4F-4A7D39804BE7}" dt="2022-12-19T13:32:11.535" v="762" actId="21"/>
          <ac:spMkLst>
            <pc:docMk/>
            <pc:sldMk cId="0" sldId="289"/>
            <ac:spMk id="8" creationId="{0E30E392-2CE7-84FB-E2D1-A16E10502ED8}"/>
          </ac:spMkLst>
        </pc:spChg>
      </pc:sldChg>
      <pc:sldChg chg="addSp delSp modSp mod">
        <pc:chgData name="Kartik Dhande" userId="e67d2b227e39ceb0" providerId="LiveId" clId="{EA6231C1-27FB-4DB6-8E4F-4A7D39804BE7}" dt="2022-12-19T13:33:12.788" v="772" actId="21"/>
        <pc:sldMkLst>
          <pc:docMk/>
          <pc:sldMk cId="0" sldId="291"/>
        </pc:sldMkLst>
        <pc:spChg chg="mod">
          <ac:chgData name="Kartik Dhande" userId="e67d2b227e39ceb0" providerId="LiveId" clId="{EA6231C1-27FB-4DB6-8E4F-4A7D39804BE7}" dt="2022-12-15T15:15:13.543" v="583" actId="14100"/>
          <ac:spMkLst>
            <pc:docMk/>
            <pc:sldMk cId="0" sldId="291"/>
            <ac:spMk id="2" creationId="{00000000-0000-0000-0000-000000000000}"/>
          </ac:spMkLst>
        </pc:spChg>
        <pc:spChg chg="add del mod">
          <ac:chgData name="Kartik Dhande" userId="e67d2b227e39ceb0" providerId="LiveId" clId="{EA6231C1-27FB-4DB6-8E4F-4A7D39804BE7}" dt="2022-12-19T13:32:31.502" v="766" actId="21"/>
          <ac:spMkLst>
            <pc:docMk/>
            <pc:sldMk cId="0" sldId="291"/>
            <ac:spMk id="3" creationId="{7B0E5CEF-39D3-D6F4-85FD-0399D4D54403}"/>
          </ac:spMkLst>
        </pc:spChg>
        <pc:spChg chg="del mod">
          <ac:chgData name="Kartik Dhande" userId="e67d2b227e39ceb0" providerId="LiveId" clId="{EA6231C1-27FB-4DB6-8E4F-4A7D39804BE7}" dt="2022-12-19T13:32:17.987" v="764" actId="21"/>
          <ac:spMkLst>
            <pc:docMk/>
            <pc:sldMk cId="0" sldId="291"/>
            <ac:spMk id="4" creationId="{00000000-0000-0000-0000-000000000000}"/>
          </ac:spMkLst>
        </pc:spChg>
        <pc:spChg chg="add del mod">
          <ac:chgData name="Kartik Dhande" userId="e67d2b227e39ceb0" providerId="LiveId" clId="{EA6231C1-27FB-4DB6-8E4F-4A7D39804BE7}" dt="2022-12-19T13:33:07.758" v="771"/>
          <ac:spMkLst>
            <pc:docMk/>
            <pc:sldMk cId="0" sldId="291"/>
            <ac:spMk id="5" creationId="{9D58F1F2-DC14-B866-25DF-9775A9D31FD9}"/>
          </ac:spMkLst>
        </pc:spChg>
        <pc:spChg chg="del">
          <ac:chgData name="Kartik Dhande" userId="e67d2b227e39ceb0" providerId="LiveId" clId="{EA6231C1-27FB-4DB6-8E4F-4A7D39804BE7}" dt="2022-12-19T13:32:15.678" v="763" actId="21"/>
          <ac:spMkLst>
            <pc:docMk/>
            <pc:sldMk cId="0" sldId="291"/>
            <ac:spMk id="6" creationId="{2BE9A00A-F217-B224-E9CF-133BC6AEFB61}"/>
          </ac:spMkLst>
        </pc:spChg>
        <pc:spChg chg="add mod">
          <ac:chgData name="Kartik Dhande" userId="e67d2b227e39ceb0" providerId="LiveId" clId="{EA6231C1-27FB-4DB6-8E4F-4A7D39804BE7}" dt="2022-12-19T13:33:06.905" v="769" actId="208"/>
          <ac:spMkLst>
            <pc:docMk/>
            <pc:sldMk cId="0" sldId="291"/>
            <ac:spMk id="7" creationId="{BE521F3D-4830-CA82-47E8-7327EBB977C9}"/>
          </ac:spMkLst>
        </pc:spChg>
        <pc:picChg chg="del mod">
          <ac:chgData name="Kartik Dhande" userId="e67d2b227e39ceb0" providerId="LiveId" clId="{EA6231C1-27FB-4DB6-8E4F-4A7D39804BE7}" dt="2022-12-19T13:33:12.788" v="772" actId="21"/>
          <ac:picMkLst>
            <pc:docMk/>
            <pc:sldMk cId="0" sldId="291"/>
            <ac:picMk id="1026" creationId="{59E98FE9-99B5-8A7A-9B7F-0A06541D9A56}"/>
          </ac:picMkLst>
        </pc:picChg>
      </pc:sldChg>
      <pc:sldChg chg="delSp modSp mod">
        <pc:chgData name="Kartik Dhande" userId="e67d2b227e39ceb0" providerId="LiveId" clId="{EA6231C1-27FB-4DB6-8E4F-4A7D39804BE7}" dt="2022-12-19T13:29:47.237" v="761" actId="21"/>
        <pc:sldMkLst>
          <pc:docMk/>
          <pc:sldMk cId="0" sldId="292"/>
        </pc:sldMkLst>
        <pc:spChg chg="del">
          <ac:chgData name="Kartik Dhande" userId="e67d2b227e39ceb0" providerId="LiveId" clId="{EA6231C1-27FB-4DB6-8E4F-4A7D39804BE7}" dt="2022-12-19T13:29:32.288" v="759" actId="21"/>
          <ac:spMkLst>
            <pc:docMk/>
            <pc:sldMk cId="0" sldId="292"/>
            <ac:spMk id="3" creationId="{00000000-0000-0000-0000-000000000000}"/>
          </ac:spMkLst>
        </pc:spChg>
        <pc:spChg chg="del">
          <ac:chgData name="Kartik Dhande" userId="e67d2b227e39ceb0" providerId="LiveId" clId="{EA6231C1-27FB-4DB6-8E4F-4A7D39804BE7}" dt="2022-12-19T13:29:29.140" v="758" actId="21"/>
          <ac:spMkLst>
            <pc:docMk/>
            <pc:sldMk cId="0" sldId="292"/>
            <ac:spMk id="4" creationId="{00000000-0000-0000-0000-000000000000}"/>
          </ac:spMkLst>
        </pc:spChg>
        <pc:spChg chg="mod">
          <ac:chgData name="Kartik Dhande" userId="e67d2b227e39ceb0" providerId="LiveId" clId="{EA6231C1-27FB-4DB6-8E4F-4A7D39804BE7}" dt="2022-12-19T13:29:35.369" v="760" actId="1076"/>
          <ac:spMkLst>
            <pc:docMk/>
            <pc:sldMk cId="0" sldId="292"/>
            <ac:spMk id="5" creationId="{00000000-0000-0000-0000-000000000000}"/>
          </ac:spMkLst>
        </pc:spChg>
        <pc:spChg chg="mod">
          <ac:chgData name="Kartik Dhande" userId="e67d2b227e39ceb0" providerId="LiveId" clId="{EA6231C1-27FB-4DB6-8E4F-4A7D39804BE7}" dt="2022-12-15T15:17:56.119" v="620" actId="14100"/>
          <ac:spMkLst>
            <pc:docMk/>
            <pc:sldMk cId="0" sldId="292"/>
            <ac:spMk id="6" creationId="{00000000-0000-0000-0000-000000000000}"/>
          </ac:spMkLst>
        </pc:spChg>
        <pc:spChg chg="del">
          <ac:chgData name="Kartik Dhande" userId="e67d2b227e39ceb0" providerId="LiveId" clId="{EA6231C1-27FB-4DB6-8E4F-4A7D39804BE7}" dt="2022-12-19T13:29:24.860" v="757" actId="21"/>
          <ac:spMkLst>
            <pc:docMk/>
            <pc:sldMk cId="0" sldId="292"/>
            <ac:spMk id="9" creationId="{D8E70337-72E4-0C50-EDE6-D976AFE7CFC6}"/>
          </ac:spMkLst>
        </pc:spChg>
        <pc:picChg chg="del">
          <ac:chgData name="Kartik Dhande" userId="e67d2b227e39ceb0" providerId="LiveId" clId="{EA6231C1-27FB-4DB6-8E4F-4A7D39804BE7}" dt="2022-12-19T13:29:47.237" v="761" actId="21"/>
          <ac:picMkLst>
            <pc:docMk/>
            <pc:sldMk cId="0" sldId="292"/>
            <ac:picMk id="2" creationId="{00000000-0000-0000-0000-000000000000}"/>
          </ac:picMkLst>
        </pc:picChg>
      </pc:sldChg>
      <pc:sldChg chg="delSp modSp mod">
        <pc:chgData name="Kartik Dhande" userId="e67d2b227e39ceb0" providerId="LiveId" clId="{EA6231C1-27FB-4DB6-8E4F-4A7D39804BE7}" dt="2022-12-19T13:45:40.576" v="861" actId="21"/>
        <pc:sldMkLst>
          <pc:docMk/>
          <pc:sldMk cId="3889433708" sldId="295"/>
        </pc:sldMkLst>
        <pc:spChg chg="mod">
          <ac:chgData name="Kartik Dhande" userId="e67d2b227e39ceb0" providerId="LiveId" clId="{EA6231C1-27FB-4DB6-8E4F-4A7D39804BE7}" dt="2022-12-15T15:09:48.963" v="565" actId="1076"/>
          <ac:spMkLst>
            <pc:docMk/>
            <pc:sldMk cId="3889433708" sldId="295"/>
            <ac:spMk id="4" creationId="{C81EAAD2-7F25-6349-E805-605D8FCDEE46}"/>
          </ac:spMkLst>
        </pc:spChg>
        <pc:spChg chg="del mod">
          <ac:chgData name="Kartik Dhande" userId="e67d2b227e39ceb0" providerId="LiveId" clId="{EA6231C1-27FB-4DB6-8E4F-4A7D39804BE7}" dt="2022-12-19T13:45:40.576" v="861" actId="21"/>
          <ac:spMkLst>
            <pc:docMk/>
            <pc:sldMk cId="3889433708" sldId="295"/>
            <ac:spMk id="7" creationId="{EBB28C29-7660-5C1B-06E1-9EEB47DB83AC}"/>
          </ac:spMkLst>
        </pc:spChg>
        <pc:picChg chg="mod">
          <ac:chgData name="Kartik Dhande" userId="e67d2b227e39ceb0" providerId="LiveId" clId="{EA6231C1-27FB-4DB6-8E4F-4A7D39804BE7}" dt="2022-12-15T15:09:53.563" v="566" actId="1076"/>
          <ac:picMkLst>
            <pc:docMk/>
            <pc:sldMk cId="3889433708" sldId="295"/>
            <ac:picMk id="3" creationId="{1C350C5F-C38B-DD6C-CCE9-DEF9CDCF35B4}"/>
          </ac:picMkLst>
        </pc:picChg>
      </pc:sldChg>
      <pc:sldChg chg="delSp modSp mod">
        <pc:chgData name="Kartik Dhande" userId="e67d2b227e39ceb0" providerId="LiveId" clId="{EA6231C1-27FB-4DB6-8E4F-4A7D39804BE7}" dt="2022-12-19T13:34:46.933" v="787" actId="21"/>
        <pc:sldMkLst>
          <pc:docMk/>
          <pc:sldMk cId="1831168669" sldId="297"/>
        </pc:sldMkLst>
        <pc:spChg chg="mod">
          <ac:chgData name="Kartik Dhande" userId="e67d2b227e39ceb0" providerId="LiveId" clId="{EA6231C1-27FB-4DB6-8E4F-4A7D39804BE7}" dt="2022-12-15T14:53:13.163" v="331" actId="1076"/>
          <ac:spMkLst>
            <pc:docMk/>
            <pc:sldMk cId="1831168669" sldId="297"/>
            <ac:spMk id="5" creationId="{8C174DBB-A3B6-37AD-F248-3DEE7B38CECA}"/>
          </ac:spMkLst>
        </pc:spChg>
        <pc:spChg chg="mod">
          <ac:chgData name="Kartik Dhande" userId="e67d2b227e39ceb0" providerId="LiveId" clId="{EA6231C1-27FB-4DB6-8E4F-4A7D39804BE7}" dt="2022-12-15T14:53:36.614" v="336" actId="207"/>
          <ac:spMkLst>
            <pc:docMk/>
            <pc:sldMk cId="1831168669" sldId="297"/>
            <ac:spMk id="8" creationId="{A7D33970-2B73-6BC4-4CF7-D3A99ECB691A}"/>
          </ac:spMkLst>
        </pc:spChg>
        <pc:spChg chg="del mod">
          <ac:chgData name="Kartik Dhande" userId="e67d2b227e39ceb0" providerId="LiveId" clId="{EA6231C1-27FB-4DB6-8E4F-4A7D39804BE7}" dt="2022-12-19T13:34:46.933" v="787" actId="21"/>
          <ac:spMkLst>
            <pc:docMk/>
            <pc:sldMk cId="1831168669" sldId="297"/>
            <ac:spMk id="9" creationId="{24CD2631-AD4A-E5D9-A3F1-D4A544CCCD5B}"/>
          </ac:spMkLst>
        </pc:spChg>
        <pc:picChg chg="mod">
          <ac:chgData name="Kartik Dhande" userId="e67d2b227e39ceb0" providerId="LiveId" clId="{EA6231C1-27FB-4DB6-8E4F-4A7D39804BE7}" dt="2022-12-15T14:53:22.479" v="334" actId="1076"/>
          <ac:picMkLst>
            <pc:docMk/>
            <pc:sldMk cId="1831168669" sldId="297"/>
            <ac:picMk id="7" creationId="{A497A94D-E7E4-7463-3F8D-D5C782C9EFF4}"/>
          </ac:picMkLst>
        </pc:picChg>
      </pc:sldChg>
      <pc:sldChg chg="delSp modSp mod">
        <pc:chgData name="Kartik Dhande" userId="e67d2b227e39ceb0" providerId="LiveId" clId="{EA6231C1-27FB-4DB6-8E4F-4A7D39804BE7}" dt="2022-12-19T13:33:33.581" v="775" actId="21"/>
        <pc:sldMkLst>
          <pc:docMk/>
          <pc:sldMk cId="2622635195" sldId="299"/>
        </pc:sldMkLst>
        <pc:spChg chg="mod">
          <ac:chgData name="Kartik Dhande" userId="e67d2b227e39ceb0" providerId="LiveId" clId="{EA6231C1-27FB-4DB6-8E4F-4A7D39804BE7}" dt="2022-12-15T15:04:17.008" v="490" actId="1076"/>
          <ac:spMkLst>
            <pc:docMk/>
            <pc:sldMk cId="2622635195" sldId="299"/>
            <ac:spMk id="7" creationId="{DE3734B8-5FB3-0571-6813-D9AFCFC25E8E}"/>
          </ac:spMkLst>
        </pc:spChg>
        <pc:spChg chg="mod">
          <ac:chgData name="Kartik Dhande" userId="e67d2b227e39ceb0" providerId="LiveId" clId="{EA6231C1-27FB-4DB6-8E4F-4A7D39804BE7}" dt="2022-12-15T15:04:32.527" v="495" actId="2711"/>
          <ac:spMkLst>
            <pc:docMk/>
            <pc:sldMk cId="2622635195" sldId="299"/>
            <ac:spMk id="9" creationId="{36DCEB8A-994A-135B-3C28-C87EA6E715E4}"/>
          </ac:spMkLst>
        </pc:spChg>
        <pc:spChg chg="del mod">
          <ac:chgData name="Kartik Dhande" userId="e67d2b227e39ceb0" providerId="LiveId" clId="{EA6231C1-27FB-4DB6-8E4F-4A7D39804BE7}" dt="2022-12-19T13:33:33.581" v="775" actId="21"/>
          <ac:spMkLst>
            <pc:docMk/>
            <pc:sldMk cId="2622635195" sldId="299"/>
            <ac:spMk id="10" creationId="{D0E916F3-825F-956B-B73F-24DCFA1A32D5}"/>
          </ac:spMkLst>
        </pc:spChg>
        <pc:picChg chg="mod">
          <ac:chgData name="Kartik Dhande" userId="e67d2b227e39ceb0" providerId="LiveId" clId="{EA6231C1-27FB-4DB6-8E4F-4A7D39804BE7}" dt="2022-12-15T15:04:24.062" v="492" actId="1076"/>
          <ac:picMkLst>
            <pc:docMk/>
            <pc:sldMk cId="2622635195" sldId="299"/>
            <ac:picMk id="3" creationId="{598BCB4C-AC9F-AB9C-34C5-A9DDD401E17B}"/>
          </ac:picMkLst>
        </pc:picChg>
      </pc:sldChg>
      <pc:sldChg chg="delSp modSp mod">
        <pc:chgData name="Kartik Dhande" userId="e67d2b227e39ceb0" providerId="LiveId" clId="{EA6231C1-27FB-4DB6-8E4F-4A7D39804BE7}" dt="2022-12-19T13:33:36.403" v="776" actId="21"/>
        <pc:sldMkLst>
          <pc:docMk/>
          <pc:sldMk cId="4228966853" sldId="300"/>
        </pc:sldMkLst>
        <pc:spChg chg="mod">
          <ac:chgData name="Kartik Dhande" userId="e67d2b227e39ceb0" providerId="LiveId" clId="{EA6231C1-27FB-4DB6-8E4F-4A7D39804BE7}" dt="2022-12-15T15:03:53.963" v="484" actId="1076"/>
          <ac:spMkLst>
            <pc:docMk/>
            <pc:sldMk cId="4228966853" sldId="300"/>
            <ac:spMk id="6" creationId="{B5161161-9D9C-0436-2103-2F189980DCEB}"/>
          </ac:spMkLst>
        </pc:spChg>
        <pc:spChg chg="del mod">
          <ac:chgData name="Kartik Dhande" userId="e67d2b227e39ceb0" providerId="LiveId" clId="{EA6231C1-27FB-4DB6-8E4F-4A7D39804BE7}" dt="2022-12-19T13:33:36.403" v="776" actId="21"/>
          <ac:spMkLst>
            <pc:docMk/>
            <pc:sldMk cId="4228966853" sldId="300"/>
            <ac:spMk id="8" creationId="{42D8DEAD-A515-B82F-FE2B-51059B28C9E6}"/>
          </ac:spMkLst>
        </pc:spChg>
      </pc:sldChg>
      <pc:sldChg chg="delSp modSp mod">
        <pc:chgData name="Kartik Dhande" userId="e67d2b227e39ceb0" providerId="LiveId" clId="{EA6231C1-27FB-4DB6-8E4F-4A7D39804BE7}" dt="2022-12-19T13:33:45.169" v="778" actId="14100"/>
        <pc:sldMkLst>
          <pc:docMk/>
          <pc:sldMk cId="3408522101" sldId="301"/>
        </pc:sldMkLst>
        <pc:spChg chg="mod">
          <ac:chgData name="Kartik Dhande" userId="e67d2b227e39ceb0" providerId="LiveId" clId="{EA6231C1-27FB-4DB6-8E4F-4A7D39804BE7}" dt="2022-12-15T15:03:10.124" v="475" actId="14100"/>
          <ac:spMkLst>
            <pc:docMk/>
            <pc:sldMk cId="3408522101" sldId="301"/>
            <ac:spMk id="5" creationId="{27C50634-A1C7-CD1E-6BB3-17CBABC123DD}"/>
          </ac:spMkLst>
        </pc:spChg>
        <pc:spChg chg="del">
          <ac:chgData name="Kartik Dhande" userId="e67d2b227e39ceb0" providerId="LiveId" clId="{EA6231C1-27FB-4DB6-8E4F-4A7D39804BE7}" dt="2022-12-19T13:33:39.520" v="777" actId="21"/>
          <ac:spMkLst>
            <pc:docMk/>
            <pc:sldMk cId="3408522101" sldId="301"/>
            <ac:spMk id="6" creationId="{2DC0F9A9-220B-D279-ECD2-665CC5D8878F}"/>
          </ac:spMkLst>
        </pc:spChg>
        <pc:picChg chg="mod">
          <ac:chgData name="Kartik Dhande" userId="e67d2b227e39ceb0" providerId="LiveId" clId="{EA6231C1-27FB-4DB6-8E4F-4A7D39804BE7}" dt="2022-12-19T13:33:45.169" v="778" actId="14100"/>
          <ac:picMkLst>
            <pc:docMk/>
            <pc:sldMk cId="3408522101" sldId="301"/>
            <ac:picMk id="3" creationId="{0FB35AFC-F138-C3C4-3EFC-45DE481751DF}"/>
          </ac:picMkLst>
        </pc:picChg>
      </pc:sldChg>
      <pc:sldChg chg="modSp mod">
        <pc:chgData name="Kartik Dhande" userId="e67d2b227e39ceb0" providerId="LiveId" clId="{EA6231C1-27FB-4DB6-8E4F-4A7D39804BE7}" dt="2022-12-15T15:00:57.978" v="469" actId="404"/>
        <pc:sldMkLst>
          <pc:docMk/>
          <pc:sldMk cId="308933425" sldId="302"/>
        </pc:sldMkLst>
        <pc:spChg chg="mod">
          <ac:chgData name="Kartik Dhande" userId="e67d2b227e39ceb0" providerId="LiveId" clId="{EA6231C1-27FB-4DB6-8E4F-4A7D39804BE7}" dt="2022-12-15T15:00:36.613" v="460" actId="1076"/>
          <ac:spMkLst>
            <pc:docMk/>
            <pc:sldMk cId="308933425" sldId="302"/>
            <ac:spMk id="5" creationId="{676E7A30-1C9D-677C-1331-136105F4F9FF}"/>
          </ac:spMkLst>
        </pc:spChg>
        <pc:spChg chg="mod">
          <ac:chgData name="Kartik Dhande" userId="e67d2b227e39ceb0" providerId="LiveId" clId="{EA6231C1-27FB-4DB6-8E4F-4A7D39804BE7}" dt="2022-12-15T15:00:42.227" v="463" actId="1076"/>
          <ac:spMkLst>
            <pc:docMk/>
            <pc:sldMk cId="308933425" sldId="302"/>
            <ac:spMk id="6" creationId="{9344AD40-5B8D-CFBA-7567-6E8EFE7A700C}"/>
          </ac:spMkLst>
        </pc:spChg>
        <pc:spChg chg="mod">
          <ac:chgData name="Kartik Dhande" userId="e67d2b227e39ceb0" providerId="LiveId" clId="{EA6231C1-27FB-4DB6-8E4F-4A7D39804BE7}" dt="2022-12-15T15:00:57.978" v="469" actId="404"/>
          <ac:spMkLst>
            <pc:docMk/>
            <pc:sldMk cId="308933425" sldId="302"/>
            <ac:spMk id="12" creationId="{75C3C801-AEBD-473B-0367-572E34CA1B76}"/>
          </ac:spMkLst>
        </pc:spChg>
      </pc:sldChg>
      <pc:sldChg chg="delSp modSp mod">
        <pc:chgData name="Kartik Dhande" userId="e67d2b227e39ceb0" providerId="LiveId" clId="{EA6231C1-27FB-4DB6-8E4F-4A7D39804BE7}" dt="2022-12-19T13:33:55.773" v="779" actId="21"/>
        <pc:sldMkLst>
          <pc:docMk/>
          <pc:sldMk cId="1397534963" sldId="304"/>
        </pc:sldMkLst>
        <pc:spChg chg="mod">
          <ac:chgData name="Kartik Dhande" userId="e67d2b227e39ceb0" providerId="LiveId" clId="{EA6231C1-27FB-4DB6-8E4F-4A7D39804BE7}" dt="2022-12-15T15:00:04.103" v="450" actId="404"/>
          <ac:spMkLst>
            <pc:docMk/>
            <pc:sldMk cId="1397534963" sldId="304"/>
            <ac:spMk id="5" creationId="{393578DA-08AB-740F-0F37-3DD0D79DCBD2}"/>
          </ac:spMkLst>
        </pc:spChg>
        <pc:spChg chg="del">
          <ac:chgData name="Kartik Dhande" userId="e67d2b227e39ceb0" providerId="LiveId" clId="{EA6231C1-27FB-4DB6-8E4F-4A7D39804BE7}" dt="2022-12-19T13:33:55.773" v="779" actId="21"/>
          <ac:spMkLst>
            <pc:docMk/>
            <pc:sldMk cId="1397534963" sldId="304"/>
            <ac:spMk id="7" creationId="{37A34EBC-D40B-C065-472A-17330C5E48F6}"/>
          </ac:spMkLst>
        </pc:spChg>
        <pc:spChg chg="mod">
          <ac:chgData name="Kartik Dhande" userId="e67d2b227e39ceb0" providerId="LiveId" clId="{EA6231C1-27FB-4DB6-8E4F-4A7D39804BE7}" dt="2022-12-15T15:00:15.684" v="452" actId="2711"/>
          <ac:spMkLst>
            <pc:docMk/>
            <pc:sldMk cId="1397534963" sldId="304"/>
            <ac:spMk id="9" creationId="{85F02ADA-4788-B090-D20A-08A8CA25C165}"/>
          </ac:spMkLst>
        </pc:spChg>
      </pc:sldChg>
      <pc:sldChg chg="delSp modSp mod">
        <pc:chgData name="Kartik Dhande" userId="e67d2b227e39ceb0" providerId="LiveId" clId="{EA6231C1-27FB-4DB6-8E4F-4A7D39804BE7}" dt="2022-12-19T13:47:20.882" v="862" actId="13822"/>
        <pc:sldMkLst>
          <pc:docMk/>
          <pc:sldMk cId="1434882984" sldId="305"/>
        </pc:sldMkLst>
        <pc:spChg chg="mod">
          <ac:chgData name="Kartik Dhande" userId="e67d2b227e39ceb0" providerId="LiveId" clId="{EA6231C1-27FB-4DB6-8E4F-4A7D39804BE7}" dt="2022-12-15T14:59:36.414" v="440" actId="14100"/>
          <ac:spMkLst>
            <pc:docMk/>
            <pc:sldMk cId="1434882984" sldId="305"/>
            <ac:spMk id="5" creationId="{18817BE9-5EDF-49EB-E97A-F5EC73F369D2}"/>
          </ac:spMkLst>
        </pc:spChg>
        <pc:spChg chg="del">
          <ac:chgData name="Kartik Dhande" userId="e67d2b227e39ceb0" providerId="LiveId" clId="{EA6231C1-27FB-4DB6-8E4F-4A7D39804BE7}" dt="2022-12-19T13:33:59.889" v="780" actId="21"/>
          <ac:spMkLst>
            <pc:docMk/>
            <pc:sldMk cId="1434882984" sldId="305"/>
            <ac:spMk id="6" creationId="{B3661B1C-7845-823A-D423-EC9A7C40C41A}"/>
          </ac:spMkLst>
        </pc:spChg>
        <pc:picChg chg="mod">
          <ac:chgData name="Kartik Dhande" userId="e67d2b227e39ceb0" providerId="LiveId" clId="{EA6231C1-27FB-4DB6-8E4F-4A7D39804BE7}" dt="2022-12-19T13:47:20.882" v="862" actId="13822"/>
          <ac:picMkLst>
            <pc:docMk/>
            <pc:sldMk cId="1434882984" sldId="305"/>
            <ac:picMk id="3" creationId="{62F96AFA-A731-6823-D2A1-4000D94E5CA1}"/>
          </ac:picMkLst>
        </pc:picChg>
      </pc:sldChg>
      <pc:sldChg chg="delSp modSp mod">
        <pc:chgData name="Kartik Dhande" userId="e67d2b227e39ceb0" providerId="LiveId" clId="{EA6231C1-27FB-4DB6-8E4F-4A7D39804BE7}" dt="2022-12-19T13:34:24.977" v="781" actId="21"/>
        <pc:sldMkLst>
          <pc:docMk/>
          <pc:sldMk cId="4165894631" sldId="308"/>
        </pc:sldMkLst>
        <pc:spChg chg="mod">
          <ac:chgData name="Kartik Dhande" userId="e67d2b227e39ceb0" providerId="LiveId" clId="{EA6231C1-27FB-4DB6-8E4F-4A7D39804BE7}" dt="2022-12-15T14:59:02.461" v="430" actId="1076"/>
          <ac:spMkLst>
            <pc:docMk/>
            <pc:sldMk cId="4165894631" sldId="308"/>
            <ac:spMk id="5" creationId="{96B0FFBC-55E4-7876-388B-BF4E4AB138EC}"/>
          </ac:spMkLst>
        </pc:spChg>
        <pc:spChg chg="del">
          <ac:chgData name="Kartik Dhande" userId="e67d2b227e39ceb0" providerId="LiveId" clId="{EA6231C1-27FB-4DB6-8E4F-4A7D39804BE7}" dt="2022-12-19T13:34:24.977" v="781" actId="21"/>
          <ac:spMkLst>
            <pc:docMk/>
            <pc:sldMk cId="4165894631" sldId="308"/>
            <ac:spMk id="6" creationId="{33031DED-9FD4-BFB1-6FA6-6D89A1A47C11}"/>
          </ac:spMkLst>
        </pc:spChg>
        <pc:spChg chg="mod">
          <ac:chgData name="Kartik Dhande" userId="e67d2b227e39ceb0" providerId="LiveId" clId="{EA6231C1-27FB-4DB6-8E4F-4A7D39804BE7}" dt="2022-12-15T14:59:17.822" v="433" actId="207"/>
          <ac:spMkLst>
            <pc:docMk/>
            <pc:sldMk cId="4165894631" sldId="308"/>
            <ac:spMk id="10" creationId="{0748C9DF-59A9-5B59-5A38-CAB7FBCE7889}"/>
          </ac:spMkLst>
        </pc:spChg>
      </pc:sldChg>
      <pc:sldChg chg="delSp modSp mod">
        <pc:chgData name="Kartik Dhande" userId="e67d2b227e39ceb0" providerId="LiveId" clId="{EA6231C1-27FB-4DB6-8E4F-4A7D39804BE7}" dt="2022-12-19T13:34:28.494" v="782" actId="21"/>
        <pc:sldMkLst>
          <pc:docMk/>
          <pc:sldMk cId="580581276" sldId="309"/>
        </pc:sldMkLst>
        <pc:spChg chg="mod">
          <ac:chgData name="Kartik Dhande" userId="e67d2b227e39ceb0" providerId="LiveId" clId="{EA6231C1-27FB-4DB6-8E4F-4A7D39804BE7}" dt="2022-12-15T14:58:06.635" v="412" actId="1076"/>
          <ac:spMkLst>
            <pc:docMk/>
            <pc:sldMk cId="580581276" sldId="309"/>
            <ac:spMk id="5" creationId="{A87D548D-3F24-30D8-E857-226D66889247}"/>
          </ac:spMkLst>
        </pc:spChg>
        <pc:spChg chg="del mod">
          <ac:chgData name="Kartik Dhande" userId="e67d2b227e39ceb0" providerId="LiveId" clId="{EA6231C1-27FB-4DB6-8E4F-4A7D39804BE7}" dt="2022-12-19T13:34:28.494" v="782" actId="21"/>
          <ac:spMkLst>
            <pc:docMk/>
            <pc:sldMk cId="580581276" sldId="309"/>
            <ac:spMk id="7" creationId="{58DBBEF9-E953-6AD5-F1B5-1778316D1218}"/>
          </ac:spMkLst>
        </pc:spChg>
        <pc:spChg chg="mod">
          <ac:chgData name="Kartik Dhande" userId="e67d2b227e39ceb0" providerId="LiveId" clId="{EA6231C1-27FB-4DB6-8E4F-4A7D39804BE7}" dt="2022-12-15T14:58:21.373" v="417" actId="404"/>
          <ac:spMkLst>
            <pc:docMk/>
            <pc:sldMk cId="580581276" sldId="309"/>
            <ac:spMk id="13" creationId="{2BC2A854-BE6C-9332-842B-CD7A21DB741F}"/>
          </ac:spMkLst>
        </pc:spChg>
        <pc:picChg chg="mod">
          <ac:chgData name="Kartik Dhande" userId="e67d2b227e39ceb0" providerId="LiveId" clId="{EA6231C1-27FB-4DB6-8E4F-4A7D39804BE7}" dt="2022-12-15T14:58:10.449" v="413" actId="1076"/>
          <ac:picMkLst>
            <pc:docMk/>
            <pc:sldMk cId="580581276" sldId="309"/>
            <ac:picMk id="37" creationId="{72F79F5B-4129-48C0-445D-DD9C8D81D02D}"/>
          </ac:picMkLst>
        </pc:picChg>
      </pc:sldChg>
      <pc:sldChg chg="delSp modSp mod">
        <pc:chgData name="Kartik Dhande" userId="e67d2b227e39ceb0" providerId="LiveId" clId="{EA6231C1-27FB-4DB6-8E4F-4A7D39804BE7}" dt="2022-12-19T13:34:51.657" v="788" actId="21"/>
        <pc:sldMkLst>
          <pc:docMk/>
          <pc:sldMk cId="1632929418" sldId="311"/>
        </pc:sldMkLst>
        <pc:spChg chg="del">
          <ac:chgData name="Kartik Dhande" userId="e67d2b227e39ceb0" providerId="LiveId" clId="{EA6231C1-27FB-4DB6-8E4F-4A7D39804BE7}" dt="2022-12-19T13:34:51.657" v="788" actId="21"/>
          <ac:spMkLst>
            <pc:docMk/>
            <pc:sldMk cId="1632929418" sldId="311"/>
            <ac:spMk id="8" creationId="{635D42CA-2527-2913-28A4-21DD299AEF17}"/>
          </ac:spMkLst>
        </pc:spChg>
        <pc:spChg chg="mod">
          <ac:chgData name="Kartik Dhande" userId="e67d2b227e39ceb0" providerId="LiveId" clId="{EA6231C1-27FB-4DB6-8E4F-4A7D39804BE7}" dt="2022-12-15T14:52:34.135" v="321" actId="404"/>
          <ac:spMkLst>
            <pc:docMk/>
            <pc:sldMk cId="1632929418" sldId="311"/>
            <ac:spMk id="13" creationId="{F2197E8A-2A9C-BA52-55DD-E4A4A6AEBDD1}"/>
          </ac:spMkLst>
        </pc:spChg>
        <pc:picChg chg="mod">
          <ac:chgData name="Kartik Dhande" userId="e67d2b227e39ceb0" providerId="LiveId" clId="{EA6231C1-27FB-4DB6-8E4F-4A7D39804BE7}" dt="2022-12-15T14:52:18.068" v="316" actId="1076"/>
          <ac:picMkLst>
            <pc:docMk/>
            <pc:sldMk cId="1632929418" sldId="311"/>
            <ac:picMk id="3" creationId="{56069D48-9D20-86B1-D46B-525F68152223}"/>
          </ac:picMkLst>
        </pc:picChg>
        <pc:picChg chg="mod">
          <ac:chgData name="Kartik Dhande" userId="e67d2b227e39ceb0" providerId="LiveId" clId="{EA6231C1-27FB-4DB6-8E4F-4A7D39804BE7}" dt="2022-12-15T14:52:21.964" v="317" actId="14100"/>
          <ac:picMkLst>
            <pc:docMk/>
            <pc:sldMk cId="1632929418" sldId="311"/>
            <ac:picMk id="10" creationId="{92B108CA-ED98-D359-7FBA-7276AC34E9BF}"/>
          </ac:picMkLst>
        </pc:picChg>
        <pc:picChg chg="mod">
          <ac:chgData name="Kartik Dhande" userId="e67d2b227e39ceb0" providerId="LiveId" clId="{EA6231C1-27FB-4DB6-8E4F-4A7D39804BE7}" dt="2022-12-15T14:52:05.083" v="311" actId="14100"/>
          <ac:picMkLst>
            <pc:docMk/>
            <pc:sldMk cId="1632929418" sldId="311"/>
            <ac:picMk id="12" creationId="{4F9EBB21-9E6F-D568-0EF9-90ACCF4CD31D}"/>
          </ac:picMkLst>
        </pc:picChg>
      </pc:sldChg>
      <pc:sldChg chg="delSp modSp mod">
        <pc:chgData name="Kartik Dhande" userId="e67d2b227e39ceb0" providerId="LiveId" clId="{EA6231C1-27FB-4DB6-8E4F-4A7D39804BE7}" dt="2022-12-19T13:34:32.359" v="783" actId="21"/>
        <pc:sldMkLst>
          <pc:docMk/>
          <pc:sldMk cId="3790336469" sldId="314"/>
        </pc:sldMkLst>
        <pc:spChg chg="mod">
          <ac:chgData name="Kartik Dhande" userId="e67d2b227e39ceb0" providerId="LiveId" clId="{EA6231C1-27FB-4DB6-8E4F-4A7D39804BE7}" dt="2022-12-15T14:57:37.251" v="403" actId="404"/>
          <ac:spMkLst>
            <pc:docMk/>
            <pc:sldMk cId="3790336469" sldId="314"/>
            <ac:spMk id="6" creationId="{0D07050F-0E9A-65B1-7565-1FE386735D1D}"/>
          </ac:spMkLst>
        </pc:spChg>
        <pc:spChg chg="del mod">
          <ac:chgData name="Kartik Dhande" userId="e67d2b227e39ceb0" providerId="LiveId" clId="{EA6231C1-27FB-4DB6-8E4F-4A7D39804BE7}" dt="2022-12-19T13:34:32.359" v="783" actId="21"/>
          <ac:spMkLst>
            <pc:docMk/>
            <pc:sldMk cId="3790336469" sldId="314"/>
            <ac:spMk id="7" creationId="{96BF6E99-AA58-DD92-8A77-DD4FD05B1CB3}"/>
          </ac:spMkLst>
        </pc:spChg>
      </pc:sldChg>
      <pc:sldChg chg="delSp modSp mod">
        <pc:chgData name="Kartik Dhande" userId="e67d2b227e39ceb0" providerId="LiveId" clId="{EA6231C1-27FB-4DB6-8E4F-4A7D39804BE7}" dt="2022-12-19T13:34:35.118" v="784" actId="21"/>
        <pc:sldMkLst>
          <pc:docMk/>
          <pc:sldMk cId="1141903715" sldId="315"/>
        </pc:sldMkLst>
        <pc:spChg chg="mod">
          <ac:chgData name="Kartik Dhande" userId="e67d2b227e39ceb0" providerId="LiveId" clId="{EA6231C1-27FB-4DB6-8E4F-4A7D39804BE7}" dt="2022-12-15T14:56:45.067" v="387" actId="1076"/>
          <ac:spMkLst>
            <pc:docMk/>
            <pc:sldMk cId="1141903715" sldId="315"/>
            <ac:spMk id="5" creationId="{95100E13-926A-A2A5-B77A-B0BA09FD7B05}"/>
          </ac:spMkLst>
        </pc:spChg>
        <pc:spChg chg="del">
          <ac:chgData name="Kartik Dhande" userId="e67d2b227e39ceb0" providerId="LiveId" clId="{EA6231C1-27FB-4DB6-8E4F-4A7D39804BE7}" dt="2022-12-19T13:34:35.118" v="784" actId="21"/>
          <ac:spMkLst>
            <pc:docMk/>
            <pc:sldMk cId="1141903715" sldId="315"/>
            <ac:spMk id="6" creationId="{2E199607-C8A7-0C09-7EDA-A3A8DA644316}"/>
          </ac:spMkLst>
        </pc:spChg>
        <pc:spChg chg="mod">
          <ac:chgData name="Kartik Dhande" userId="e67d2b227e39ceb0" providerId="LiveId" clId="{EA6231C1-27FB-4DB6-8E4F-4A7D39804BE7}" dt="2022-12-15T14:57:02.344" v="392" actId="2711"/>
          <ac:spMkLst>
            <pc:docMk/>
            <pc:sldMk cId="1141903715" sldId="315"/>
            <ac:spMk id="9" creationId="{AADB120C-D89D-E9E5-5D76-900A02B1352D}"/>
          </ac:spMkLst>
        </pc:spChg>
        <pc:picChg chg="mod">
          <ac:chgData name="Kartik Dhande" userId="e67d2b227e39ceb0" providerId="LiveId" clId="{EA6231C1-27FB-4DB6-8E4F-4A7D39804BE7}" dt="2022-12-15T14:56:51.403" v="389" actId="14100"/>
          <ac:picMkLst>
            <pc:docMk/>
            <pc:sldMk cId="1141903715" sldId="315"/>
            <ac:picMk id="3" creationId="{9C888DFD-32D9-18AF-170B-A315C178A14B}"/>
          </ac:picMkLst>
        </pc:picChg>
      </pc:sldChg>
      <pc:sldChg chg="delSp modSp mod">
        <pc:chgData name="Kartik Dhande" userId="e67d2b227e39ceb0" providerId="LiveId" clId="{EA6231C1-27FB-4DB6-8E4F-4A7D39804BE7}" dt="2022-12-19T13:34:39.414" v="785" actId="21"/>
        <pc:sldMkLst>
          <pc:docMk/>
          <pc:sldMk cId="2693410509" sldId="316"/>
        </pc:sldMkLst>
        <pc:spChg chg="mod">
          <ac:chgData name="Kartik Dhande" userId="e67d2b227e39ceb0" providerId="LiveId" clId="{EA6231C1-27FB-4DB6-8E4F-4A7D39804BE7}" dt="2022-12-15T14:55:05.283" v="358" actId="1076"/>
          <ac:spMkLst>
            <pc:docMk/>
            <pc:sldMk cId="2693410509" sldId="316"/>
            <ac:spMk id="5" creationId="{F9B077BE-B7E3-32A3-AB50-3F15B81321F5}"/>
          </ac:spMkLst>
        </pc:spChg>
        <pc:spChg chg="del mod">
          <ac:chgData name="Kartik Dhande" userId="e67d2b227e39ceb0" providerId="LiveId" clId="{EA6231C1-27FB-4DB6-8E4F-4A7D39804BE7}" dt="2022-12-19T13:34:39.414" v="785" actId="21"/>
          <ac:spMkLst>
            <pc:docMk/>
            <pc:sldMk cId="2693410509" sldId="316"/>
            <ac:spMk id="6" creationId="{D849C249-41DB-42FD-C849-FEB92298C785}"/>
          </ac:spMkLst>
        </pc:spChg>
        <pc:spChg chg="mod">
          <ac:chgData name="Kartik Dhande" userId="e67d2b227e39ceb0" providerId="LiveId" clId="{EA6231C1-27FB-4DB6-8E4F-4A7D39804BE7}" dt="2022-12-15T14:56:05.380" v="373" actId="404"/>
          <ac:spMkLst>
            <pc:docMk/>
            <pc:sldMk cId="2693410509" sldId="316"/>
            <ac:spMk id="11" creationId="{B0BE2828-7DB0-627C-09E6-234A637C9C14}"/>
          </ac:spMkLst>
        </pc:spChg>
        <pc:spChg chg="mod">
          <ac:chgData name="Kartik Dhande" userId="e67d2b227e39ceb0" providerId="LiveId" clId="{EA6231C1-27FB-4DB6-8E4F-4A7D39804BE7}" dt="2022-12-15T14:55:50.007" v="369" actId="403"/>
          <ac:spMkLst>
            <pc:docMk/>
            <pc:sldMk cId="2693410509" sldId="316"/>
            <ac:spMk id="13" creationId="{98568093-8A74-E576-8AE2-E477A8A2785C}"/>
          </ac:spMkLst>
        </pc:spChg>
        <pc:picChg chg="mod">
          <ac:chgData name="Kartik Dhande" userId="e67d2b227e39ceb0" providerId="LiveId" clId="{EA6231C1-27FB-4DB6-8E4F-4A7D39804BE7}" dt="2022-12-15T14:55:19.594" v="361" actId="14100"/>
          <ac:picMkLst>
            <pc:docMk/>
            <pc:sldMk cId="2693410509" sldId="316"/>
            <ac:picMk id="10" creationId="{30DED434-F4B7-77D3-E00F-46488166D24D}"/>
          </ac:picMkLst>
        </pc:picChg>
      </pc:sldChg>
      <pc:sldChg chg="delSp modSp mod">
        <pc:chgData name="Kartik Dhande" userId="e67d2b227e39ceb0" providerId="LiveId" clId="{EA6231C1-27FB-4DB6-8E4F-4A7D39804BE7}" dt="2022-12-19T13:34:42.690" v="786" actId="21"/>
        <pc:sldMkLst>
          <pc:docMk/>
          <pc:sldMk cId="2668530835" sldId="318"/>
        </pc:sldMkLst>
        <pc:spChg chg="mod">
          <ac:chgData name="Kartik Dhande" userId="e67d2b227e39ceb0" providerId="LiveId" clId="{EA6231C1-27FB-4DB6-8E4F-4A7D39804BE7}" dt="2022-12-15T14:54:13.794" v="345" actId="404"/>
          <ac:spMkLst>
            <pc:docMk/>
            <pc:sldMk cId="2668530835" sldId="318"/>
            <ac:spMk id="5" creationId="{50DFFC55-06EA-3E8A-4942-3F72CF1AE6F5}"/>
          </ac:spMkLst>
        </pc:spChg>
        <pc:spChg chg="del">
          <ac:chgData name="Kartik Dhande" userId="e67d2b227e39ceb0" providerId="LiveId" clId="{EA6231C1-27FB-4DB6-8E4F-4A7D39804BE7}" dt="2022-12-19T13:34:42.690" v="786" actId="21"/>
          <ac:spMkLst>
            <pc:docMk/>
            <pc:sldMk cId="2668530835" sldId="318"/>
            <ac:spMk id="6" creationId="{D0F50D0F-9D28-152C-7C2D-BEF10BC837F2}"/>
          </ac:spMkLst>
        </pc:spChg>
        <pc:spChg chg="mod">
          <ac:chgData name="Kartik Dhande" userId="e67d2b227e39ceb0" providerId="LiveId" clId="{EA6231C1-27FB-4DB6-8E4F-4A7D39804BE7}" dt="2022-12-15T14:54:34.560" v="348" actId="207"/>
          <ac:spMkLst>
            <pc:docMk/>
            <pc:sldMk cId="2668530835" sldId="318"/>
            <ac:spMk id="8" creationId="{D2B3F091-FF1A-89AC-711E-1CF352193609}"/>
          </ac:spMkLst>
        </pc:spChg>
        <pc:picChg chg="mod">
          <ac:chgData name="Kartik Dhande" userId="e67d2b227e39ceb0" providerId="LiveId" clId="{EA6231C1-27FB-4DB6-8E4F-4A7D39804BE7}" dt="2022-12-15T14:54:24.849" v="346" actId="14100"/>
          <ac:picMkLst>
            <pc:docMk/>
            <pc:sldMk cId="2668530835" sldId="318"/>
            <ac:picMk id="3" creationId="{4C56F469-70B2-2EB3-FEFE-4AEA39D3AB9C}"/>
          </ac:picMkLst>
        </pc:picChg>
      </pc:sldChg>
      <pc:sldChg chg="delSp modSp mod">
        <pc:chgData name="Kartik Dhande" userId="e67d2b227e39ceb0" providerId="LiveId" clId="{EA6231C1-27FB-4DB6-8E4F-4A7D39804BE7}" dt="2022-12-19T13:26:45.903" v="725" actId="21"/>
        <pc:sldMkLst>
          <pc:docMk/>
          <pc:sldMk cId="0" sldId="321"/>
        </pc:sldMkLst>
        <pc:spChg chg="mod">
          <ac:chgData name="Kartik Dhande" userId="e67d2b227e39ceb0" providerId="LiveId" clId="{EA6231C1-27FB-4DB6-8E4F-4A7D39804BE7}" dt="2022-12-15T15:19:17.894" v="663" actId="20577"/>
          <ac:spMkLst>
            <pc:docMk/>
            <pc:sldMk cId="0" sldId="321"/>
            <ac:spMk id="3" creationId="{00000000-0000-0000-0000-000000000000}"/>
          </ac:spMkLst>
        </pc:spChg>
        <pc:spChg chg="mod">
          <ac:chgData name="Kartik Dhande" userId="e67d2b227e39ceb0" providerId="LiveId" clId="{EA6231C1-27FB-4DB6-8E4F-4A7D39804BE7}" dt="2022-12-15T15:18:52.300" v="643" actId="1076"/>
          <ac:spMkLst>
            <pc:docMk/>
            <pc:sldMk cId="0" sldId="321"/>
            <ac:spMk id="6" creationId="{D964377A-E818-0B59-384D-846A1D96BD14}"/>
          </ac:spMkLst>
        </pc:spChg>
        <pc:grpChg chg="del">
          <ac:chgData name="Kartik Dhande" userId="e67d2b227e39ceb0" providerId="LiveId" clId="{EA6231C1-27FB-4DB6-8E4F-4A7D39804BE7}" dt="2022-12-19T13:26:45.903" v="725" actId="21"/>
          <ac:grpSpMkLst>
            <pc:docMk/>
            <pc:sldMk cId="0" sldId="321"/>
            <ac:grpSpMk id="9" creationId="{E0342FAC-C208-72B7-F6A7-CDBF60DE8F66}"/>
          </ac:grpSpMkLst>
        </pc:grpChg>
      </pc:sldChg>
      <pc:sldChg chg="addSp delSp modSp mod">
        <pc:chgData name="Kartik Dhande" userId="e67d2b227e39ceb0" providerId="LiveId" clId="{EA6231C1-27FB-4DB6-8E4F-4A7D39804BE7}" dt="2022-12-15T14:44:41.162" v="187"/>
        <pc:sldMkLst>
          <pc:docMk/>
          <pc:sldMk cId="3904235693" sldId="322"/>
        </pc:sldMkLst>
        <pc:spChg chg="add del mod">
          <ac:chgData name="Kartik Dhande" userId="e67d2b227e39ceb0" providerId="LiveId" clId="{EA6231C1-27FB-4DB6-8E4F-4A7D39804BE7}" dt="2022-12-15T14:41:32.952" v="4" actId="767"/>
          <ac:spMkLst>
            <pc:docMk/>
            <pc:sldMk cId="3904235693" sldId="322"/>
            <ac:spMk id="3" creationId="{08D0B62C-543C-13FC-A24A-88244E0B1CA6}"/>
          </ac:spMkLst>
        </pc:spChg>
        <pc:spChg chg="add mod">
          <ac:chgData name="Kartik Dhande" userId="e67d2b227e39ceb0" providerId="LiveId" clId="{EA6231C1-27FB-4DB6-8E4F-4A7D39804BE7}" dt="2022-12-15T14:44:35.469" v="183"/>
          <ac:spMkLst>
            <pc:docMk/>
            <pc:sldMk cId="3904235693" sldId="322"/>
            <ac:spMk id="4" creationId="{AD531321-DCDD-A650-9314-EA8E5FA8C231}"/>
          </ac:spMkLst>
        </pc:spChg>
        <pc:spChg chg="add mod">
          <ac:chgData name="Kartik Dhande" userId="e67d2b227e39ceb0" providerId="LiveId" clId="{EA6231C1-27FB-4DB6-8E4F-4A7D39804BE7}" dt="2022-12-15T14:44:41.162" v="187"/>
          <ac:spMkLst>
            <pc:docMk/>
            <pc:sldMk cId="3904235693" sldId="322"/>
            <ac:spMk id="5" creationId="{06116AD4-9E2C-DA75-7E61-9E18C010AAB4}"/>
          </ac:spMkLst>
        </pc:spChg>
        <pc:picChg chg="add del">
          <ac:chgData name="Kartik Dhande" userId="e67d2b227e39ceb0" providerId="LiveId" clId="{EA6231C1-27FB-4DB6-8E4F-4A7D39804BE7}" dt="2022-12-15T14:41:37.714" v="6" actId="21"/>
          <ac:picMkLst>
            <pc:docMk/>
            <pc:sldMk cId="3904235693" sldId="322"/>
            <ac:picMk id="2" creationId="{D5D29F90-EB04-2B3B-C52F-367E7D427F7E}"/>
          </ac:picMkLst>
        </pc:picChg>
      </pc:sldChg>
      <pc:sldChg chg="modSp mod">
        <pc:chgData name="Kartik Dhande" userId="e67d2b227e39ceb0" providerId="LiveId" clId="{EA6231C1-27FB-4DB6-8E4F-4A7D39804BE7}" dt="2022-12-15T14:48:20.243" v="248" actId="113"/>
        <pc:sldMkLst>
          <pc:docMk/>
          <pc:sldMk cId="2223679229" sldId="323"/>
        </pc:sldMkLst>
        <pc:spChg chg="mod">
          <ac:chgData name="Kartik Dhande" userId="e67d2b227e39ceb0" providerId="LiveId" clId="{EA6231C1-27FB-4DB6-8E4F-4A7D39804BE7}" dt="2022-12-15T14:48:20.243" v="248" actId="113"/>
          <ac:spMkLst>
            <pc:docMk/>
            <pc:sldMk cId="2223679229" sldId="323"/>
            <ac:spMk id="5" creationId="{1BD60355-3C7D-F68A-624D-723A9F8E5360}"/>
          </ac:spMkLst>
        </pc:spChg>
        <pc:spChg chg="mod">
          <ac:chgData name="Kartik Dhande" userId="e67d2b227e39ceb0" providerId="LiveId" clId="{EA6231C1-27FB-4DB6-8E4F-4A7D39804BE7}" dt="2022-12-15T14:46:23.046" v="221"/>
          <ac:spMkLst>
            <pc:docMk/>
            <pc:sldMk cId="2223679229" sldId="323"/>
            <ac:spMk id="6" creationId="{5B037C62-F3ED-5EF5-E947-5DAA8C8D198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B576-164B-0543-B94B-1119200075E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0A098CE-EBAB-28F1-F17C-D14C647BFE0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E26F40-97DE-6D23-535B-F14B046A92C9}"/>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61EA53C1-523D-9069-2C0E-8F785775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EA780E-BBC9-4B7C-617C-C94F9BDF2C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8735177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80B2-69A1-205D-E9FE-FC4166E6B3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96B019-534B-3338-F338-5397880875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396A85-EA98-58AD-4F09-E8709257D661}"/>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6E13525F-B398-A4E4-157F-AB470A77C5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943E58-96D2-6EF7-9C73-B7007F796A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8308811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56EBC-242D-F700-D6AF-051C4C87ABD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3B7A90-853D-DD58-72A5-6EBC37A64F5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F7FA2A-735E-E787-2685-FAABA990BA65}"/>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5B0DEF5C-36F2-F417-F0FE-5BF306D7F1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E0114A-5F06-37CE-1AA1-2DF0297023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9961122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tx">
  <p:cSld name="1_Title and content">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7083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35AF-6C7A-4355-23F1-3CEB1031E9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1D41B5-0A75-E44E-BD8A-FF73B0B2C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00B3E8-D0B3-2340-582D-30CA54719E8C}"/>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B21760EE-6B72-0A4F-C138-EC795761DC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AA8D10-5604-0D7A-FFFF-3CB83D6BB0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733961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40E9-A92F-06EE-9688-1C557D65F03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C29B12-7399-A585-6171-6639F131AEF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BC6422-89DC-A883-21A9-406303CAEA19}"/>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322FDE8E-4B5C-D15C-3F12-CA9F4A0944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1401C8-1CA6-A070-7701-95AEFF277E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5235558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BAFA-DBFD-B262-3107-A3AD4221F3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CC6B94-F47F-4D26-A47E-F02DE9FAAF2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48E662-5BFE-C23A-FFC7-C030481C29F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8CBF0B-BE0F-86B9-6EFB-6576F52E3CC4}"/>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6" name="Footer Placeholder 5">
            <a:extLst>
              <a:ext uri="{FF2B5EF4-FFF2-40B4-BE49-F238E27FC236}">
                <a16:creationId xmlns:a16="http://schemas.microsoft.com/office/drawing/2014/main" id="{4AA98151-19BB-33B4-4EDA-B7C6C89776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781C7B-253D-0C02-5F7C-6D2C4DD1D94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7068711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C05E-55DD-97C4-FC00-438F9B10436E}"/>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F7B1F9-12EA-816E-E3F9-9C38CF6C7B1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302B1-50BE-085F-BCBB-94B5A3766B2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331FFC-8E7A-573A-A481-025D1C88901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A9D1D6-72A2-31EA-6682-C72B0C7024C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538059-4870-DA60-371F-FB0D21EA8BCB}"/>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8" name="Footer Placeholder 7">
            <a:extLst>
              <a:ext uri="{FF2B5EF4-FFF2-40B4-BE49-F238E27FC236}">
                <a16:creationId xmlns:a16="http://schemas.microsoft.com/office/drawing/2014/main" id="{58F1C2E0-D62E-E3EC-B2CC-8ADC4A9412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A3252AA-FC44-FC93-8744-F8105FC7D3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674877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499B-D6CE-D436-2276-3BBEA8DBBC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A0A6E0-07FF-349E-324A-967AC9939E64}"/>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4" name="Footer Placeholder 3">
            <a:extLst>
              <a:ext uri="{FF2B5EF4-FFF2-40B4-BE49-F238E27FC236}">
                <a16:creationId xmlns:a16="http://schemas.microsoft.com/office/drawing/2014/main" id="{8F4937D4-9CBA-4A14-A714-6741FEE272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2AB7F08-C359-004A-9F96-A618B8481B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50324016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1110C-A2C0-C338-6F23-836E15F68A35}"/>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3" name="Footer Placeholder 2">
            <a:extLst>
              <a:ext uri="{FF2B5EF4-FFF2-40B4-BE49-F238E27FC236}">
                <a16:creationId xmlns:a16="http://schemas.microsoft.com/office/drawing/2014/main" id="{23743F0E-18D9-507D-CC26-BDFF23245D8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61A7860-3900-7674-6ACD-E618ADF930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114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0434-A1C2-2132-0CA4-48AA14D94E6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413479-E665-7779-2CC3-C52FEB5EC38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7F70A6-535C-7FB8-E927-2D998DF98AF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2B419C-4A84-54A6-91D4-E45E0D4895AD}"/>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6" name="Footer Placeholder 5">
            <a:extLst>
              <a:ext uri="{FF2B5EF4-FFF2-40B4-BE49-F238E27FC236}">
                <a16:creationId xmlns:a16="http://schemas.microsoft.com/office/drawing/2014/main" id="{445AF8B2-65E0-6E92-884E-B560963B9D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89700-F62D-9787-0229-D07D990EFED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879073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E4A-D561-0BF9-F97C-D3CC5C9F9C5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B4227F-A3DF-EABB-D9E6-C3C5254F80C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80C200D3-CB69-3FC8-1808-B95F46F4F99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3BF0DB-5641-6F94-A432-7399E7170BA3}"/>
              </a:ext>
            </a:extLst>
          </p:cNvPr>
          <p:cNvSpPr>
            <a:spLocks noGrp="1"/>
          </p:cNvSpPr>
          <p:nvPr>
            <p:ph type="dt" sz="half" idx="10"/>
          </p:nvPr>
        </p:nvSpPr>
        <p:spPr/>
        <p:txBody>
          <a:bodyPr/>
          <a:lstStyle/>
          <a:p>
            <a:fld id="{B61BEF0D-F0BB-DE4B-95CE-6DB70DBA9567}" type="datetimeFigureOut">
              <a:rPr lang="en-US" smtClean="0"/>
              <a:pPr/>
              <a:t>3/16/2024</a:t>
            </a:fld>
            <a:endParaRPr lang="en-US" dirty="0"/>
          </a:p>
        </p:txBody>
      </p:sp>
      <p:sp>
        <p:nvSpPr>
          <p:cNvPr id="6" name="Footer Placeholder 5">
            <a:extLst>
              <a:ext uri="{FF2B5EF4-FFF2-40B4-BE49-F238E27FC236}">
                <a16:creationId xmlns:a16="http://schemas.microsoft.com/office/drawing/2014/main" id="{D1AE9C30-03A4-70FD-CE7B-8D7AA59507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E5FA86-502F-536B-136B-2BCC56330B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156551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B087E-590D-8E57-A3B2-41A8175594A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A9A6A4-828E-03CD-324D-B25ECA83BB9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32F6A-7D0C-A473-4974-C8726A3A31F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3/16/2024</a:t>
            </a:fld>
            <a:endParaRPr lang="en-US" dirty="0"/>
          </a:p>
        </p:txBody>
      </p:sp>
      <p:sp>
        <p:nvSpPr>
          <p:cNvPr id="5" name="Footer Placeholder 4">
            <a:extLst>
              <a:ext uri="{FF2B5EF4-FFF2-40B4-BE49-F238E27FC236}">
                <a16:creationId xmlns:a16="http://schemas.microsoft.com/office/drawing/2014/main" id="{1995ADE6-D6FF-F5D0-3D6B-42B8E8935A6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A94BD1C-D846-D6B3-14E0-146ED2B1AE6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871806731"/>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7" Type="http://schemas.openxmlformats.org/officeDocument/2006/relationships/image" Target="../media/image22.png"/><Relationship Id="rId12" Type="http://schemas.microsoft.com/office/2007/relationships/hdphoto" Target="../media/hdphoto14.wdp"/><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4.png"/><Relationship Id="rId5" Type="http://schemas.openxmlformats.org/officeDocument/2006/relationships/customXml" Target="../ink/ink2.xml"/><Relationship Id="rId10" Type="http://schemas.microsoft.com/office/2007/relationships/hdphoto" Target="../media/hdphoto13.wdp"/><Relationship Id="rId4" Type="http://schemas.openxmlformats.org/officeDocument/2006/relationships/image" Target="../media/image32.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8.wdp"/><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7" Type="http://schemas.microsoft.com/office/2007/relationships/hdphoto" Target="../media/hdphoto23.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22.wdp"/><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0" y="517488"/>
            <a:ext cx="9144000" cy="171656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u="sng" dirty="0">
                <a:effectLst>
                  <a:outerShdw blurRad="38100" dist="38100" dir="2700000" algn="tl">
                    <a:srgbClr val="000000">
                      <a:alpha val="43137"/>
                    </a:srgbClr>
                  </a:outerShdw>
                </a:effectLst>
                <a:latin typeface="Algerian" panose="04020705040A02060702" pitchFamily="82" charset="0"/>
                <a:ea typeface="Montserrat"/>
                <a:cs typeface="Montserrat"/>
                <a:sym typeface="Montserrat"/>
              </a:rPr>
              <a:t>Capstone Project</a:t>
            </a:r>
          </a:p>
          <a:p>
            <a:pPr marL="0" indent="0" algn="ctr">
              <a:buNone/>
            </a:pPr>
            <a:r>
              <a:rPr lang="en-US" sz="4000" b="1" i="0" u="sng" dirty="0">
                <a:effectLst>
                  <a:outerShdw blurRad="38100" dist="38100" dir="2700000" algn="tl">
                    <a:srgbClr val="000000">
                      <a:alpha val="43137"/>
                    </a:srgbClr>
                  </a:outerShdw>
                </a:effectLst>
                <a:latin typeface="Algerian" panose="04020705040A02060702" pitchFamily="82" charset="0"/>
              </a:rPr>
              <a:t>Play Store App Review Analysis</a:t>
            </a:r>
          </a:p>
        </p:txBody>
      </p:sp>
      <p:sp>
        <p:nvSpPr>
          <p:cNvPr id="7" name="object 7"/>
          <p:cNvSpPr txBox="1"/>
          <p:nvPr/>
        </p:nvSpPr>
        <p:spPr>
          <a:xfrm>
            <a:off x="2487111" y="2735553"/>
            <a:ext cx="4469101" cy="856645"/>
          </a:xfrm>
          <a:prstGeom prst="rect">
            <a:avLst/>
          </a:prstGeom>
        </p:spPr>
        <p:txBody>
          <a:bodyPr vert="horz" wrap="square" lIns="0" tIns="12700" rIns="0" bIns="0" rtlCol="0">
            <a:spAutoFit/>
          </a:bodyPr>
          <a:lstStyle/>
          <a:p>
            <a:pPr algn="ctr">
              <a:lnSpc>
                <a:spcPct val="100000"/>
              </a:lnSpc>
              <a:spcBef>
                <a:spcPts val="100"/>
              </a:spcBef>
            </a:pPr>
            <a:r>
              <a:rPr lang="en-US" b="1" i="1" u="sng" spc="-60" dirty="0">
                <a:effectLst>
                  <a:outerShdw blurRad="38100" dist="38100" dir="2700000" algn="tl">
                    <a:srgbClr val="000000">
                      <a:alpha val="43137"/>
                    </a:srgbClr>
                  </a:outerShdw>
                </a:effectLst>
                <a:latin typeface="Algerian" panose="04020705040A02060702" pitchFamily="82" charset="0"/>
                <a:cs typeface="Verdana"/>
              </a:rPr>
              <a:t>Present </a:t>
            </a:r>
            <a:r>
              <a:rPr lang="en-US" sz="1800" b="1" i="1" u="sng" spc="-60" dirty="0">
                <a:effectLst>
                  <a:outerShdw blurRad="38100" dist="38100" dir="2700000" algn="tl">
                    <a:srgbClr val="000000">
                      <a:alpha val="43137"/>
                    </a:srgbClr>
                  </a:outerShdw>
                </a:effectLst>
                <a:latin typeface="Algerian" panose="04020705040A02060702" pitchFamily="82" charset="0"/>
                <a:cs typeface="Verdana"/>
              </a:rPr>
              <a:t>By:-</a:t>
            </a:r>
          </a:p>
          <a:p>
            <a:pPr algn="ctr">
              <a:spcBef>
                <a:spcPts val="100"/>
              </a:spcBef>
            </a:pPr>
            <a:r>
              <a:rPr lang="en-IN" sz="2000" b="1" i="1" u="sng" dirty="0">
                <a:effectLst>
                  <a:outerShdw blurRad="38100" dist="38100" dir="2700000" algn="tl">
                    <a:srgbClr val="000000">
                      <a:alpha val="43137"/>
                    </a:srgbClr>
                  </a:outerShdw>
                </a:effectLst>
                <a:latin typeface="Algerian" panose="04020705040A02060702" pitchFamily="82" charset="0"/>
              </a:rPr>
              <a:t>Pranav Ikhar</a:t>
            </a:r>
            <a:endParaRPr lang="en-US" sz="1800" b="1" i="1" u="sng" spc="-114" dirty="0">
              <a:effectLst>
                <a:outerShdw blurRad="38100" dist="38100" dir="2700000" algn="tl">
                  <a:srgbClr val="000000">
                    <a:alpha val="43137"/>
                  </a:srgbClr>
                </a:outerShdw>
              </a:effectLst>
              <a:latin typeface="Algerian" panose="04020705040A02060702" pitchFamily="82" charset="0"/>
              <a:cs typeface="Verdana"/>
            </a:endParaRPr>
          </a:p>
          <a:p>
            <a:pPr algn="ctr">
              <a:lnSpc>
                <a:spcPct val="100000"/>
              </a:lnSpc>
            </a:pPr>
            <a:r>
              <a:rPr lang="en-US" sz="1600" b="1" i="1" u="sng" spc="-60" dirty="0">
                <a:effectLst>
                  <a:outerShdw blurRad="38100" dist="38100" dir="2700000" algn="tl">
                    <a:srgbClr val="000000">
                      <a:alpha val="43137"/>
                    </a:srgbClr>
                  </a:outerShdw>
                </a:effectLst>
                <a:latin typeface="Algerian" panose="04020705040A02060702" pitchFamily="82" charset="0"/>
                <a:cs typeface="Verdana"/>
              </a:rPr>
              <a:t>Data-</a:t>
            </a:r>
            <a:r>
              <a:rPr lang="en-US" sz="1600" b="1" i="1" u="sng" spc="-55" dirty="0">
                <a:effectLst>
                  <a:outerShdw blurRad="38100" dist="38100" dir="2700000" algn="tl">
                    <a:srgbClr val="000000">
                      <a:alpha val="43137"/>
                    </a:srgbClr>
                  </a:outerShdw>
                </a:effectLst>
                <a:latin typeface="Algerian" panose="04020705040A02060702" pitchFamily="82" charset="0"/>
                <a:cs typeface="Verdana"/>
              </a:rPr>
              <a:t>Science  </a:t>
            </a:r>
            <a:r>
              <a:rPr lang="en-US" sz="1600" b="1" i="1" u="sng" spc="-100" dirty="0">
                <a:effectLst>
                  <a:outerShdw blurRad="38100" dist="38100" dir="2700000" algn="tl">
                    <a:srgbClr val="000000">
                      <a:alpha val="43137"/>
                    </a:srgbClr>
                  </a:outerShdw>
                </a:effectLst>
                <a:latin typeface="Algerian" panose="04020705040A02060702" pitchFamily="82" charset="0"/>
                <a:cs typeface="Verdana"/>
              </a:rPr>
              <a:t>Trainee,</a:t>
            </a:r>
            <a:r>
              <a:rPr lang="en-US" sz="1600" b="1" i="1" u="sng" spc="-210" dirty="0">
                <a:effectLst>
                  <a:outerShdw blurRad="38100" dist="38100" dir="2700000" algn="tl">
                    <a:srgbClr val="000000">
                      <a:alpha val="43137"/>
                    </a:srgbClr>
                  </a:outerShdw>
                </a:effectLst>
                <a:latin typeface="Algerian" panose="04020705040A02060702" pitchFamily="82" charset="0"/>
                <a:cs typeface="Verdana"/>
              </a:rPr>
              <a:t>   </a:t>
            </a:r>
            <a:r>
              <a:rPr lang="en-US" sz="1600" b="1" i="1" u="sng" spc="-60" dirty="0" err="1">
                <a:effectLst>
                  <a:outerShdw blurRad="38100" dist="38100" dir="2700000" algn="tl">
                    <a:srgbClr val="000000">
                      <a:alpha val="43137"/>
                    </a:srgbClr>
                  </a:outerShdw>
                </a:effectLst>
                <a:latin typeface="Algerian" panose="04020705040A02060702" pitchFamily="82" charset="0"/>
                <a:cs typeface="Verdana"/>
              </a:rPr>
              <a:t>AlmaBetter</a:t>
            </a:r>
            <a:endParaRPr lang="en-US" sz="1600" b="1" i="1" u="sng" dirty="0">
              <a:effectLst>
                <a:outerShdw blurRad="38100" dist="38100" dir="2700000" algn="tl">
                  <a:srgbClr val="000000">
                    <a:alpha val="43137"/>
                  </a:srgbClr>
                </a:outerShdw>
              </a:effectLst>
              <a:latin typeface="Algerian" panose="04020705040A02060702" pitchFamily="82" charset="0"/>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14634" y="845271"/>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639352" y="123910"/>
            <a:ext cx="8585928" cy="618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400" b="1" dirty="0">
                <a:solidFill>
                  <a:schemeClr val="tx1"/>
                </a:solidFill>
                <a:latin typeface="Algerian" panose="04020705040A02060702" pitchFamily="82" charset="0"/>
              </a:rPr>
              <a:t>Pairwise Plot- Ratings, Size, Installs, Reviews, Price</a:t>
            </a:r>
            <a:r>
              <a:rPr lang="en-US" sz="2000" b="1" dirty="0">
                <a:solidFill>
                  <a:schemeClr val="tx1"/>
                </a:solidFill>
              </a:rPr>
              <a:t> </a:t>
            </a: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33062"/>
            <a:ext cx="4527636" cy="443711"/>
          </a:xfrm>
          <a:prstGeom prst="rect">
            <a:avLst/>
          </a:prstGeom>
        </p:spPr>
        <p:txBody>
          <a:bodyPr vert="horz" wrap="square" lIns="0" tIns="12700" rIns="0" bIns="0" rtlCol="0">
            <a:spAutoFit/>
          </a:bodyPr>
          <a:lstStyle/>
          <a:p>
            <a:pPr marL="12700">
              <a:lnSpc>
                <a:spcPct val="100000"/>
              </a:lnSpc>
              <a:spcBef>
                <a:spcPts val="100"/>
              </a:spcBef>
            </a:pPr>
            <a:r>
              <a:rPr sz="2800" b="1" u="sng" spc="-110" dirty="0">
                <a:solidFill>
                  <a:schemeClr val="tx1"/>
                </a:solidFill>
                <a:effectLst>
                  <a:outerShdw blurRad="38100" dist="38100" dir="2700000" algn="tl">
                    <a:srgbClr val="000000">
                      <a:alpha val="43137"/>
                    </a:srgbClr>
                  </a:outerShdw>
                </a:effectLst>
                <a:latin typeface="Algerian" panose="04020705040A02060702" pitchFamily="82" charset="0"/>
              </a:rPr>
              <a:t>Correlation</a:t>
            </a:r>
            <a:r>
              <a:rPr sz="2800" b="1" u="sng" spc="-225" dirty="0">
                <a:solidFill>
                  <a:schemeClr val="tx1"/>
                </a:solidFill>
                <a:effectLst>
                  <a:outerShdw blurRad="38100" dist="38100" dir="2700000" algn="tl">
                    <a:srgbClr val="000000">
                      <a:alpha val="43137"/>
                    </a:srgbClr>
                  </a:outerShdw>
                </a:effectLst>
                <a:latin typeface="Algerian" panose="04020705040A02060702" pitchFamily="82" charset="0"/>
              </a:rPr>
              <a:t> </a:t>
            </a:r>
            <a:r>
              <a:rPr sz="2800" b="1" u="sng" spc="-90" dirty="0">
                <a:solidFill>
                  <a:schemeClr val="tx1"/>
                </a:solidFill>
                <a:effectLst>
                  <a:outerShdw blurRad="38100" dist="38100" dir="2700000" algn="tl">
                    <a:srgbClr val="000000">
                      <a:alpha val="43137"/>
                    </a:srgbClr>
                  </a:outerShdw>
                </a:effectLst>
                <a:latin typeface="Algerian" panose="04020705040A02060702" pitchFamily="82" charset="0"/>
              </a:rPr>
              <a:t>Heatmap</a:t>
            </a:r>
            <a:endParaRPr sz="28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3" name="object 3"/>
          <p:cNvSpPr txBox="1"/>
          <p:nvPr/>
        </p:nvSpPr>
        <p:spPr>
          <a:xfrm>
            <a:off x="384724" y="1175208"/>
            <a:ext cx="3877310" cy="590418"/>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600" spc="-10" dirty="0">
                <a:latin typeface="Arial" panose="020B0604020202020204" pitchFamily="34" charset="0"/>
                <a:cs typeface="Arial" panose="020B0604020202020204" pitchFamily="34" charset="0"/>
              </a:rPr>
              <a:t>There </a:t>
            </a:r>
            <a:r>
              <a:rPr sz="1600" spc="-35" dirty="0">
                <a:latin typeface="Arial" panose="020B0604020202020204" pitchFamily="34" charset="0"/>
                <a:cs typeface="Arial" panose="020B0604020202020204" pitchFamily="34" charset="0"/>
              </a:rPr>
              <a:t>is </a:t>
            </a:r>
            <a:r>
              <a:rPr sz="1600" spc="-20" dirty="0">
                <a:latin typeface="Arial" panose="020B0604020202020204" pitchFamily="34" charset="0"/>
                <a:cs typeface="Arial" panose="020B0604020202020204" pitchFamily="34" charset="0"/>
              </a:rPr>
              <a:t>a </a:t>
            </a:r>
            <a:r>
              <a:rPr sz="1600" spc="20" dirty="0">
                <a:latin typeface="Arial" panose="020B0604020202020204" pitchFamily="34" charset="0"/>
                <a:cs typeface="Arial" panose="020B0604020202020204" pitchFamily="34" charset="0"/>
              </a:rPr>
              <a:t>strong </a:t>
            </a:r>
            <a:r>
              <a:rPr sz="1600" b="1" spc="-70" dirty="0">
                <a:latin typeface="Arial" panose="020B0604020202020204" pitchFamily="34" charset="0"/>
                <a:cs typeface="Arial" panose="020B0604020202020204" pitchFamily="34" charset="0"/>
              </a:rPr>
              <a:t>positive  </a:t>
            </a:r>
            <a:r>
              <a:rPr sz="1600" spc="5" dirty="0">
                <a:latin typeface="Arial" panose="020B0604020202020204" pitchFamily="34" charset="0"/>
                <a:cs typeface="Arial" panose="020B0604020202020204" pitchFamily="34" charset="0"/>
              </a:rPr>
              <a:t>correlation </a:t>
            </a:r>
            <a:r>
              <a:rPr sz="1600" spc="40" dirty="0">
                <a:latin typeface="Arial" panose="020B0604020202020204" pitchFamily="34" charset="0"/>
                <a:cs typeface="Arial" panose="020B0604020202020204" pitchFamily="34" charset="0"/>
              </a:rPr>
              <a:t>between </a:t>
            </a:r>
            <a:r>
              <a:rPr sz="1600" spc="35" dirty="0">
                <a:latin typeface="Arial" panose="020B0604020202020204" pitchFamily="34" charset="0"/>
                <a:cs typeface="Arial" panose="020B0604020202020204" pitchFamily="34" charset="0"/>
              </a:rPr>
              <a:t>the  </a:t>
            </a:r>
            <a:r>
              <a:rPr sz="1600" b="1" spc="-90" dirty="0">
                <a:latin typeface="Arial" panose="020B0604020202020204" pitchFamily="34" charset="0"/>
                <a:cs typeface="Arial" panose="020B0604020202020204" pitchFamily="34" charset="0"/>
              </a:rPr>
              <a:t>Reviews </a:t>
            </a:r>
            <a:r>
              <a:rPr sz="1600" spc="50" dirty="0">
                <a:latin typeface="Arial" panose="020B0604020202020204" pitchFamily="34" charset="0"/>
                <a:cs typeface="Arial" panose="020B0604020202020204" pitchFamily="34" charset="0"/>
              </a:rPr>
              <a:t>and</a:t>
            </a:r>
            <a:r>
              <a:rPr sz="1600" spc="-195" dirty="0">
                <a:latin typeface="Arial" panose="020B0604020202020204" pitchFamily="34" charset="0"/>
                <a:cs typeface="Arial" panose="020B0604020202020204" pitchFamily="34" charset="0"/>
              </a:rPr>
              <a:t> </a:t>
            </a:r>
            <a:r>
              <a:rPr sz="1600" b="1" spc="-135" dirty="0">
                <a:latin typeface="Arial" panose="020B0604020202020204" pitchFamily="34" charset="0"/>
                <a:cs typeface="Arial" panose="020B0604020202020204" pitchFamily="34" charset="0"/>
              </a:rPr>
              <a:t>Installs</a:t>
            </a:r>
            <a:r>
              <a:rPr sz="1600" spc="-135"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4" name="object 4"/>
          <p:cNvSpPr txBox="1"/>
          <p:nvPr/>
        </p:nvSpPr>
        <p:spPr>
          <a:xfrm>
            <a:off x="333149" y="1769781"/>
            <a:ext cx="3880485" cy="900246"/>
          </a:xfrm>
          <a:prstGeom prst="rect">
            <a:avLst/>
          </a:prstGeom>
        </p:spPr>
        <p:txBody>
          <a:bodyPr vert="horz" wrap="square" lIns="0" tIns="53340" rIns="0" bIns="0" rtlCol="0">
            <a:spAutoFit/>
          </a:bodyPr>
          <a:lstStyle/>
          <a:p>
            <a:pPr marR="8255">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600" dirty="0">
                <a:latin typeface="Arial" panose="020B0604020202020204" pitchFamily="34" charset="0"/>
                <a:cs typeface="Arial" panose="020B0604020202020204" pitchFamily="34" charset="0"/>
              </a:rPr>
              <a:t>Th</a:t>
            </a:r>
            <a:r>
              <a:rPr sz="1600" spc="10" dirty="0">
                <a:latin typeface="Arial" panose="020B0604020202020204" pitchFamily="34" charset="0"/>
                <a:cs typeface="Arial" panose="020B0604020202020204" pitchFamily="34" charset="0"/>
              </a:rPr>
              <a:t>e	</a:t>
            </a:r>
            <a:r>
              <a:rPr sz="1600" spc="160" dirty="0">
                <a:latin typeface="Arial" panose="020B0604020202020204" pitchFamily="34" charset="0"/>
                <a:cs typeface="Arial" panose="020B0604020202020204" pitchFamily="34" charset="0"/>
              </a:rPr>
              <a:t>P</a:t>
            </a:r>
            <a:r>
              <a:rPr sz="1600" spc="-65" dirty="0">
                <a:latin typeface="Arial" panose="020B0604020202020204" pitchFamily="34" charset="0"/>
                <a:cs typeface="Arial" panose="020B0604020202020204" pitchFamily="34" charset="0"/>
              </a:rPr>
              <a:t>r</a:t>
            </a:r>
            <a:r>
              <a:rPr sz="1600" spc="20" dirty="0">
                <a:latin typeface="Arial" panose="020B0604020202020204" pitchFamily="34" charset="0"/>
                <a:cs typeface="Arial" panose="020B0604020202020204" pitchFamily="34" charset="0"/>
              </a:rPr>
              <a:t>ic</a:t>
            </a:r>
            <a:r>
              <a:rPr sz="1600" spc="10" dirty="0">
                <a:latin typeface="Arial" panose="020B0604020202020204" pitchFamily="34" charset="0"/>
                <a:cs typeface="Arial" panose="020B0604020202020204" pitchFamily="34" charset="0"/>
              </a:rPr>
              <a:t>e</a:t>
            </a:r>
            <a:r>
              <a:rPr sz="160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is</a:t>
            </a:r>
            <a:r>
              <a:rPr sz="1600" dirty="0">
                <a:latin typeface="Arial" panose="020B0604020202020204" pitchFamily="34" charset="0"/>
                <a:cs typeface="Arial" panose="020B0604020202020204" pitchFamily="34" charset="0"/>
              </a:rPr>
              <a:t>	slightly</a:t>
            </a:r>
          </a:p>
          <a:p>
            <a:pPr marR="12065">
              <a:lnSpc>
                <a:spcPct val="100000"/>
              </a:lnSpc>
              <a:spcBef>
                <a:spcPts val="325"/>
              </a:spcBef>
              <a:tabLst>
                <a:tab pos="1487805" algn="l"/>
                <a:tab pos="2879725" algn="l"/>
              </a:tabLst>
            </a:pPr>
            <a:r>
              <a:rPr lang="en-IN" sz="1600" b="1" spc="-35" dirty="0">
                <a:latin typeface="Arial" panose="020B0604020202020204" pitchFamily="34" charset="0"/>
                <a:cs typeface="Arial" panose="020B0604020202020204" pitchFamily="34" charset="0"/>
              </a:rPr>
              <a:t>        </a:t>
            </a:r>
            <a:r>
              <a:rPr sz="1600" b="1" spc="-35" dirty="0">
                <a:latin typeface="Arial" panose="020B0604020202020204" pitchFamily="34" charset="0"/>
                <a:cs typeface="Arial" panose="020B0604020202020204" pitchFamily="34" charset="0"/>
              </a:rPr>
              <a:t>n</a:t>
            </a:r>
            <a:r>
              <a:rPr sz="1600" b="1" spc="-60" dirty="0">
                <a:latin typeface="Arial" panose="020B0604020202020204" pitchFamily="34" charset="0"/>
                <a:cs typeface="Arial" panose="020B0604020202020204" pitchFamily="34" charset="0"/>
              </a:rPr>
              <a:t>egati</a:t>
            </a:r>
            <a:r>
              <a:rPr sz="1600" b="1" spc="-100" dirty="0">
                <a:latin typeface="Arial" panose="020B0604020202020204" pitchFamily="34" charset="0"/>
                <a:cs typeface="Arial" panose="020B0604020202020204" pitchFamily="34" charset="0"/>
              </a:rPr>
              <a:t>v</a:t>
            </a:r>
            <a:r>
              <a:rPr sz="1600" b="1" spc="-80" dirty="0">
                <a:latin typeface="Arial" panose="020B0604020202020204" pitchFamily="34" charset="0"/>
                <a:cs typeface="Arial" panose="020B0604020202020204" pitchFamily="34" charset="0"/>
              </a:rPr>
              <a:t>ely</a:t>
            </a:r>
            <a:r>
              <a:rPr sz="1600" b="1" dirty="0">
                <a:latin typeface="Arial" panose="020B0604020202020204" pitchFamily="34" charset="0"/>
                <a:cs typeface="Arial" panose="020B0604020202020204" pitchFamily="34" charset="0"/>
              </a:rPr>
              <a:t>	</a:t>
            </a:r>
            <a:r>
              <a:rPr sz="1600" spc="55" dirty="0">
                <a:latin typeface="Arial" panose="020B0604020202020204" pitchFamily="34" charset="0"/>
                <a:cs typeface="Arial" panose="020B0604020202020204" pitchFamily="34" charset="0"/>
              </a:rPr>
              <a:t>c</a:t>
            </a:r>
            <a:r>
              <a:rPr sz="1600" spc="-10" dirty="0">
                <a:latin typeface="Arial" panose="020B0604020202020204" pitchFamily="34" charset="0"/>
                <a:cs typeface="Arial" panose="020B0604020202020204" pitchFamily="34" charset="0"/>
              </a:rPr>
              <a:t>o</a:t>
            </a:r>
            <a:r>
              <a:rPr sz="1600" spc="-20" dirty="0">
                <a:latin typeface="Arial" panose="020B0604020202020204" pitchFamily="34" charset="0"/>
                <a:cs typeface="Arial" panose="020B0604020202020204" pitchFamily="34" charset="0"/>
              </a:rPr>
              <a:t>r</a:t>
            </a:r>
            <a:r>
              <a:rPr sz="1600" spc="-75" dirty="0">
                <a:latin typeface="Arial" panose="020B0604020202020204" pitchFamily="34" charset="0"/>
                <a:cs typeface="Arial" panose="020B0604020202020204" pitchFamily="34" charset="0"/>
              </a:rPr>
              <a:t>r</a:t>
            </a:r>
            <a:r>
              <a:rPr sz="1600" dirty="0">
                <a:latin typeface="Arial" panose="020B0604020202020204" pitchFamily="34" charset="0"/>
                <a:cs typeface="Arial" panose="020B0604020202020204" pitchFamily="34" charset="0"/>
              </a:rPr>
              <a:t>ela</a:t>
            </a:r>
            <a:r>
              <a:rPr sz="1600" spc="-35" dirty="0">
                <a:latin typeface="Arial" panose="020B0604020202020204" pitchFamily="34" charset="0"/>
                <a:cs typeface="Arial" panose="020B0604020202020204" pitchFamily="34" charset="0"/>
              </a:rPr>
              <a:t>t</a:t>
            </a:r>
            <a:r>
              <a:rPr sz="1600" spc="55" dirty="0">
                <a:latin typeface="Arial" panose="020B0604020202020204" pitchFamily="34" charset="0"/>
                <a:cs typeface="Arial" panose="020B0604020202020204" pitchFamily="34" charset="0"/>
              </a:rPr>
              <a:t>ed</a:t>
            </a:r>
            <a:r>
              <a:rPr sz="1600" dirty="0">
                <a:latin typeface="Arial" panose="020B0604020202020204" pitchFamily="34" charset="0"/>
                <a:cs typeface="Arial" panose="020B0604020202020204" pitchFamily="34" charset="0"/>
              </a:rPr>
              <a:t>	</a:t>
            </a:r>
            <a:r>
              <a:rPr sz="1600" spc="50" dirty="0">
                <a:latin typeface="Arial" panose="020B0604020202020204" pitchFamily="34" charset="0"/>
                <a:cs typeface="Arial" panose="020B0604020202020204" pitchFamily="34" charset="0"/>
              </a:rPr>
              <a:t>with</a:t>
            </a:r>
            <a:endParaRPr sz="1600" dirty="0">
              <a:latin typeface="Arial" panose="020B0604020202020204" pitchFamily="34" charset="0"/>
              <a:cs typeface="Arial" panose="020B0604020202020204" pitchFamily="34" charset="0"/>
            </a:endParaRPr>
          </a:p>
          <a:p>
            <a:pPr marR="5080">
              <a:spcBef>
                <a:spcPts val="325"/>
              </a:spcBef>
            </a:pPr>
            <a:r>
              <a:rPr lang="en-IN" sz="1600" spc="50" dirty="0">
                <a:latin typeface="Arial" panose="020B0604020202020204" pitchFamily="34" charset="0"/>
                <a:cs typeface="Arial" panose="020B0604020202020204" pitchFamily="34" charset="0"/>
              </a:rPr>
              <a:t>       th</a:t>
            </a:r>
            <a:r>
              <a:rPr lang="en-IN" sz="1600" spc="10" dirty="0">
                <a:latin typeface="Arial" panose="020B0604020202020204" pitchFamily="34" charset="0"/>
                <a:cs typeface="Arial" panose="020B0604020202020204" pitchFamily="34" charset="0"/>
              </a:rPr>
              <a:t>e	</a:t>
            </a:r>
            <a:r>
              <a:rPr lang="en-IN" sz="1600" b="1" spc="-95" dirty="0">
                <a:latin typeface="Arial" panose="020B0604020202020204" pitchFamily="34" charset="0"/>
                <a:cs typeface="Arial" panose="020B0604020202020204" pitchFamily="34" charset="0"/>
              </a:rPr>
              <a:t>R</a:t>
            </a:r>
            <a:r>
              <a:rPr lang="en-IN" sz="1600" b="1" spc="-55" dirty="0">
                <a:latin typeface="Arial" panose="020B0604020202020204" pitchFamily="34" charset="0"/>
                <a:cs typeface="Arial" panose="020B0604020202020204" pitchFamily="34" charset="0"/>
              </a:rPr>
              <a:t>ati</a:t>
            </a:r>
            <a:r>
              <a:rPr lang="en-IN" sz="1600" b="1" spc="-75" dirty="0">
                <a:latin typeface="Arial" panose="020B0604020202020204" pitchFamily="34" charset="0"/>
                <a:cs typeface="Arial" panose="020B0604020202020204" pitchFamily="34" charset="0"/>
              </a:rPr>
              <a:t>n</a:t>
            </a:r>
            <a:r>
              <a:rPr lang="en-IN" sz="1600" b="1" dirty="0">
                <a:latin typeface="Arial" panose="020B0604020202020204" pitchFamily="34" charset="0"/>
                <a:cs typeface="Arial" panose="020B0604020202020204" pitchFamily="34" charset="0"/>
              </a:rPr>
              <a:t>g</a:t>
            </a:r>
            <a:r>
              <a:rPr lang="en-IN" sz="1600" spc="-275" dirty="0">
                <a:latin typeface="Arial" panose="020B0604020202020204" pitchFamily="34" charset="0"/>
                <a:cs typeface="Arial" panose="020B0604020202020204" pitchFamily="34" charset="0"/>
              </a:rPr>
              <a:t>,    </a:t>
            </a:r>
            <a:r>
              <a:rPr lang="en-IN" sz="1600" b="1" spc="-80" dirty="0">
                <a:latin typeface="Arial" panose="020B0604020202020204" pitchFamily="34" charset="0"/>
                <a:cs typeface="Arial" panose="020B0604020202020204" pitchFamily="34" charset="0"/>
              </a:rPr>
              <a:t>R</a:t>
            </a:r>
            <a:r>
              <a:rPr lang="en-IN" sz="1600" b="1" spc="-90" dirty="0">
                <a:latin typeface="Arial" panose="020B0604020202020204" pitchFamily="34" charset="0"/>
                <a:cs typeface="Arial" panose="020B0604020202020204" pitchFamily="34" charset="0"/>
              </a:rPr>
              <a:t>e</a:t>
            </a:r>
            <a:r>
              <a:rPr lang="en-IN" sz="1600" b="1" spc="-70" dirty="0">
                <a:latin typeface="Arial" panose="020B0604020202020204" pitchFamily="34" charset="0"/>
                <a:cs typeface="Arial" panose="020B0604020202020204" pitchFamily="34" charset="0"/>
              </a:rPr>
              <a:t>vi</a:t>
            </a:r>
            <a:r>
              <a:rPr lang="en-IN" sz="1600" b="1" spc="-114" dirty="0">
                <a:latin typeface="Arial" panose="020B0604020202020204" pitchFamily="34" charset="0"/>
                <a:cs typeface="Arial" panose="020B0604020202020204" pitchFamily="34" charset="0"/>
              </a:rPr>
              <a:t>e</a:t>
            </a:r>
            <a:r>
              <a:rPr lang="en-IN" sz="1600" b="1" spc="-95" dirty="0">
                <a:latin typeface="Arial" panose="020B0604020202020204" pitchFamily="34" charset="0"/>
                <a:cs typeface="Arial" panose="020B0604020202020204" pitchFamily="34" charset="0"/>
              </a:rPr>
              <a:t>w</a:t>
            </a:r>
            <a:r>
              <a:rPr lang="en-IN" sz="1600" b="1" spc="-114" dirty="0">
                <a:latin typeface="Arial" panose="020B0604020202020204" pitchFamily="34" charset="0"/>
                <a:cs typeface="Arial" panose="020B0604020202020204" pitchFamily="34" charset="0"/>
              </a:rPr>
              <a:t>s</a:t>
            </a:r>
            <a:r>
              <a:rPr lang="en-IN" sz="1600" spc="-270" dirty="0">
                <a:latin typeface="Arial" panose="020B0604020202020204" pitchFamily="34" charset="0"/>
                <a:cs typeface="Arial" panose="020B0604020202020204" pitchFamily="34" charset="0"/>
              </a:rPr>
              <a:t>,  </a:t>
            </a:r>
            <a:r>
              <a:rPr lang="en-IN" sz="1600" spc="30" dirty="0">
                <a:latin typeface="Arial" panose="020B0604020202020204" pitchFamily="34" charset="0"/>
                <a:cs typeface="Arial" panose="020B0604020202020204" pitchFamily="34" charset="0"/>
              </a:rPr>
              <a:t>and Installs</a:t>
            </a:r>
            <a:r>
              <a:rPr lang="en-IN" sz="1600" spc="-135"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object 6"/>
          <p:cNvSpPr txBox="1"/>
          <p:nvPr/>
        </p:nvSpPr>
        <p:spPr>
          <a:xfrm>
            <a:off x="375199" y="2736275"/>
            <a:ext cx="3939414" cy="873572"/>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600" spc="5" dirty="0">
                <a:latin typeface="Arial" panose="020B0604020202020204" pitchFamily="34" charset="0"/>
                <a:cs typeface="Arial" panose="020B0604020202020204" pitchFamily="34" charset="0"/>
              </a:rPr>
              <a:t>The </a:t>
            </a:r>
            <a:r>
              <a:rPr sz="1600" b="1" spc="-55" dirty="0">
                <a:latin typeface="Arial" panose="020B0604020202020204" pitchFamily="34" charset="0"/>
                <a:cs typeface="Arial" panose="020B0604020202020204" pitchFamily="34" charset="0"/>
              </a:rPr>
              <a:t>Rating </a:t>
            </a:r>
            <a:r>
              <a:rPr sz="1600" spc="-35" dirty="0">
                <a:latin typeface="Arial" panose="020B0604020202020204" pitchFamily="34" charset="0"/>
                <a:cs typeface="Arial" panose="020B0604020202020204" pitchFamily="34" charset="0"/>
              </a:rPr>
              <a:t>is </a:t>
            </a:r>
            <a:r>
              <a:rPr sz="1600" dirty="0">
                <a:latin typeface="Arial" panose="020B0604020202020204" pitchFamily="34" charset="0"/>
                <a:cs typeface="Arial" panose="020B0604020202020204" pitchFamily="34" charset="0"/>
              </a:rPr>
              <a:t>slightly</a:t>
            </a:r>
            <a:r>
              <a:rPr lang="en-IN" sz="1600" dirty="0">
                <a:latin typeface="Arial" panose="020B0604020202020204" pitchFamily="34" charset="0"/>
                <a:cs typeface="Arial" panose="020B0604020202020204" pitchFamily="34" charset="0"/>
              </a:rPr>
              <a:t> </a:t>
            </a:r>
            <a:r>
              <a:rPr sz="1600" b="1" spc="-75" dirty="0">
                <a:latin typeface="Arial" panose="020B0604020202020204" pitchFamily="34" charset="0"/>
                <a:cs typeface="Arial" panose="020B0604020202020204" pitchFamily="34" charset="0"/>
              </a:rPr>
              <a:t>positively</a:t>
            </a:r>
            <a:r>
              <a:rPr lang="en-IN" sz="1600" b="1" spc="-75"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correlated </a:t>
            </a:r>
            <a:r>
              <a:rPr sz="1600" spc="50" dirty="0">
                <a:latin typeface="Arial" panose="020B0604020202020204" pitchFamily="34" charset="0"/>
                <a:cs typeface="Arial" panose="020B0604020202020204" pitchFamily="34" charset="0"/>
              </a:rPr>
              <a:t>with</a:t>
            </a:r>
            <a:r>
              <a:rPr sz="1600" spc="-38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the  </a:t>
            </a:r>
            <a:r>
              <a:rPr sz="1600" b="1" spc="-120" dirty="0">
                <a:latin typeface="Arial" panose="020B0604020202020204" pitchFamily="34" charset="0"/>
                <a:cs typeface="Arial" panose="020B0604020202020204" pitchFamily="34" charset="0"/>
              </a:rPr>
              <a:t>Installs </a:t>
            </a:r>
            <a:r>
              <a:rPr sz="1600" spc="50" dirty="0">
                <a:latin typeface="Arial" panose="020B0604020202020204" pitchFamily="34" charset="0"/>
                <a:cs typeface="Arial" panose="020B0604020202020204" pitchFamily="34" charset="0"/>
              </a:rPr>
              <a:t>and</a:t>
            </a:r>
            <a:r>
              <a:rPr sz="1600" spc="-160" dirty="0">
                <a:latin typeface="Arial" panose="020B0604020202020204" pitchFamily="34" charset="0"/>
                <a:cs typeface="Arial" panose="020B0604020202020204" pitchFamily="34" charset="0"/>
              </a:rPr>
              <a:t> </a:t>
            </a:r>
            <a:r>
              <a:rPr sz="1600" b="1" spc="-114" dirty="0">
                <a:latin typeface="Arial" panose="020B0604020202020204" pitchFamily="34" charset="0"/>
                <a:cs typeface="Arial" panose="020B0604020202020204" pitchFamily="34" charset="0"/>
              </a:rPr>
              <a:t>Reviews</a:t>
            </a:r>
            <a:r>
              <a:rPr sz="1600" spc="-114"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06171" y="1286471"/>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183775" y="194485"/>
            <a:ext cx="4572000" cy="523220"/>
          </a:xfrm>
          <a:prstGeom prst="rect">
            <a:avLst/>
          </a:prstGeom>
          <a:noFill/>
        </p:spPr>
        <p:txBody>
          <a:bodyPr wrap="square">
            <a:spAutoFit/>
          </a:bodyPr>
          <a:lstStyle/>
          <a:p>
            <a:r>
              <a:rPr lang="en-IN" sz="2800" b="1" u="sng" spc="-75" dirty="0">
                <a:solidFill>
                  <a:schemeClr val="tx1"/>
                </a:solidFill>
                <a:effectLst>
                  <a:outerShdw blurRad="38100" dist="38100" dir="2700000" algn="tl">
                    <a:srgbClr val="000000">
                      <a:alpha val="43137"/>
                    </a:srgbClr>
                  </a:outerShdw>
                </a:effectLst>
                <a:latin typeface="Algerian" panose="04020705040A02060702" pitchFamily="82" charset="0"/>
              </a:rPr>
              <a:t>Content</a:t>
            </a:r>
            <a:r>
              <a:rPr lang="en-IN" sz="2800" b="1" u="sng" spc="-335"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2800" b="1" u="sng" spc="-85" dirty="0">
                <a:solidFill>
                  <a:schemeClr val="tx1"/>
                </a:solidFill>
                <a:effectLst>
                  <a:outerShdw blurRad="38100" dist="38100" dir="2700000" algn="tl">
                    <a:srgbClr val="000000">
                      <a:alpha val="43137"/>
                    </a:srgbClr>
                  </a:outerShdw>
                </a:effectLst>
                <a:latin typeface="Algerian" panose="04020705040A02060702" pitchFamily="82" charset="0"/>
              </a:rPr>
              <a:t>Rating</a:t>
            </a:r>
            <a:endPar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277547"/>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From the above plot we can see that Everyone category having majority of apps count.</a:t>
            </a:r>
          </a:p>
          <a:p>
            <a:pPr algn="just"/>
            <a:endParaRPr lang="en-US" sz="1400" dirty="0">
              <a:latin typeface="Arial" panose="020B0604020202020204" pitchFamily="34" charset="0"/>
              <a:cs typeface="Arial" panose="020B0604020202020204" pitchFamily="34" charset="0"/>
            </a:endParaRPr>
          </a:p>
          <a:p>
            <a:pPr algn="just"/>
            <a:r>
              <a:rPr lang="en-US" sz="1400" b="0" i="0" dirty="0">
                <a:effectLst/>
                <a:latin typeface="Arial" panose="020B0604020202020204" pitchFamily="34" charset="0"/>
                <a:cs typeface="Arial" panose="020B0604020202020204" pitchFamily="34" charset="0"/>
              </a:rPr>
              <a:t>A majority of the apps </a:t>
            </a:r>
            <a:r>
              <a:rPr lang="en-US" sz="1400" b="1" i="0" dirty="0">
                <a:effectLst/>
                <a:latin typeface="Arial" panose="020B0604020202020204" pitchFamily="34" charset="0"/>
                <a:cs typeface="Arial" panose="020B0604020202020204" pitchFamily="34" charset="0"/>
              </a:rPr>
              <a:t>(81.80%) </a:t>
            </a:r>
            <a:r>
              <a:rPr lang="en-US" sz="1400" b="0" i="0" dirty="0">
                <a:effectLst/>
                <a:latin typeface="Arial" panose="020B0604020202020204" pitchFamily="34" charset="0"/>
                <a:cs typeface="Arial" panose="020B0604020202020204" pitchFamily="34" charset="0"/>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875818" y="47740"/>
            <a:ext cx="8074638" cy="769441"/>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rPr>
              <a:t>Count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Roboto" panose="02000000000000000000" pitchFamily="2" charset="0"/>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253196"/>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773978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u="sng" dirty="0">
                <a:solidFill>
                  <a:schemeClr val="tx1"/>
                </a:solidFill>
                <a:effectLst>
                  <a:outerShdw blurRad="38100" dist="38100" dir="2700000" algn="tl">
                    <a:srgbClr val="000000">
                      <a:alpha val="43137"/>
                    </a:srgbClr>
                  </a:outerShdw>
                </a:effectLst>
                <a:latin typeface="Algerian" panose="04020705040A02060702" pitchFamily="82" charset="0"/>
              </a:rPr>
              <a:t>Category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05769" y="76546"/>
            <a:ext cx="7651988" cy="892552"/>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8668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latin typeface="Arial" panose="020B0604020202020204" pitchFamily="34" charset="0"/>
                <a:cs typeface="Arial" panose="020B0604020202020204" pitchFamily="34" charset="0"/>
              </a:rPr>
              <a:t>Th</a:t>
            </a:r>
            <a:r>
              <a:rPr sz="1200" spc="10" dirty="0">
                <a:latin typeface="Arial" panose="020B0604020202020204" pitchFamily="34" charset="0"/>
                <a:cs typeface="Arial" panose="020B0604020202020204" pitchFamily="34" charset="0"/>
              </a:rPr>
              <a:t>e	</a:t>
            </a:r>
            <a:r>
              <a:rPr sz="1200" spc="-40" dirty="0">
                <a:latin typeface="Arial" panose="020B0604020202020204" pitchFamily="34" charset="0"/>
                <a:cs typeface="Arial" panose="020B0604020202020204" pitchFamily="34" charset="0"/>
              </a:rPr>
              <a:t>a</a:t>
            </a:r>
            <a:r>
              <a:rPr sz="1200" spc="-120" dirty="0">
                <a:latin typeface="Arial" panose="020B0604020202020204" pitchFamily="34" charset="0"/>
                <a:cs typeface="Arial" panose="020B0604020202020204" pitchFamily="34" charset="0"/>
              </a:rPr>
              <a:t>v</a:t>
            </a:r>
            <a:r>
              <a:rPr sz="1200" spc="-20" dirty="0">
                <a:latin typeface="Arial" panose="020B0604020202020204" pitchFamily="34" charset="0"/>
                <a:cs typeface="Arial" panose="020B0604020202020204" pitchFamily="34" charset="0"/>
              </a:rPr>
              <a:t>e</a:t>
            </a:r>
            <a:r>
              <a:rPr sz="1200" spc="-35" dirty="0">
                <a:latin typeface="Arial" panose="020B0604020202020204" pitchFamily="34" charset="0"/>
                <a:cs typeface="Arial" panose="020B0604020202020204" pitchFamily="34" charset="0"/>
              </a:rPr>
              <a:t>r</a:t>
            </a:r>
            <a:r>
              <a:rPr sz="1200" spc="-20" dirty="0">
                <a:latin typeface="Arial" panose="020B0604020202020204" pitchFamily="34" charset="0"/>
                <a:cs typeface="Arial" panose="020B0604020202020204" pitchFamily="34" charset="0"/>
              </a:rPr>
              <a:t>a</a:t>
            </a:r>
            <a:r>
              <a:rPr sz="1200" spc="60" dirty="0">
                <a:latin typeface="Arial" panose="020B0604020202020204" pitchFamily="34" charset="0"/>
                <a:cs typeface="Arial" panose="020B0604020202020204" pitchFamily="34" charset="0"/>
              </a:rPr>
              <a:t>ge</a:t>
            </a:r>
            <a:r>
              <a:rPr sz="1200" dirty="0">
                <a:latin typeface="Arial" panose="020B0604020202020204" pitchFamily="34" charset="0"/>
                <a:cs typeface="Arial" panose="020B0604020202020204" pitchFamily="34" charset="0"/>
              </a:rPr>
              <a:t>	</a:t>
            </a:r>
            <a:r>
              <a:rPr sz="1200" spc="-5" dirty="0">
                <a:latin typeface="Arial" panose="020B0604020202020204" pitchFamily="34" charset="0"/>
                <a:cs typeface="Arial" panose="020B0604020202020204" pitchFamily="34" charset="0"/>
              </a:rPr>
              <a:t>user</a:t>
            </a:r>
            <a:r>
              <a:rPr sz="1200" dirty="0">
                <a:latin typeface="Arial" panose="020B0604020202020204" pitchFamily="34" charset="0"/>
                <a:cs typeface="Arial" panose="020B0604020202020204" pitchFamily="34" charset="0"/>
              </a:rPr>
              <a:t>	</a:t>
            </a:r>
            <a:r>
              <a:rPr sz="1200" spc="-65" dirty="0">
                <a:latin typeface="Arial" panose="020B0604020202020204" pitchFamily="34" charset="0"/>
                <a:cs typeface="Arial" panose="020B0604020202020204" pitchFamily="34" charset="0"/>
              </a:rPr>
              <a:t>r</a:t>
            </a:r>
            <a:r>
              <a:rPr sz="1200" spc="15" dirty="0">
                <a:latin typeface="Arial" panose="020B0604020202020204" pitchFamily="34" charset="0"/>
                <a:cs typeface="Arial" panose="020B0604020202020204" pitchFamily="34" charset="0"/>
              </a:rPr>
              <a:t>atin</a:t>
            </a:r>
            <a:r>
              <a:rPr sz="1200" spc="110" dirty="0">
                <a:latin typeface="Arial" panose="020B0604020202020204" pitchFamily="34" charset="0"/>
                <a:cs typeface="Arial" panose="020B0604020202020204" pitchFamily="34" charset="0"/>
              </a:rPr>
              <a:t>g</a:t>
            </a:r>
            <a:r>
              <a:rPr sz="1200"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is  </a:t>
            </a:r>
            <a:r>
              <a:rPr sz="1200" spc="25" dirty="0">
                <a:latin typeface="Arial" panose="020B0604020202020204" pitchFamily="34" charset="0"/>
                <a:cs typeface="Arial" panose="020B0604020202020204" pitchFamily="34" charset="0"/>
              </a:rPr>
              <a:t>divided</a:t>
            </a:r>
            <a:r>
              <a:rPr sz="1200" spc="-170" dirty="0">
                <a:latin typeface="Arial" panose="020B0604020202020204" pitchFamily="34" charset="0"/>
                <a:cs typeface="Arial" panose="020B0604020202020204" pitchFamily="34" charset="0"/>
              </a:rPr>
              <a:t> </a:t>
            </a:r>
            <a:r>
              <a:rPr sz="1200" spc="20" dirty="0">
                <a:latin typeface="Arial" panose="020B0604020202020204" pitchFamily="34" charset="0"/>
                <a:cs typeface="Arial" panose="020B0604020202020204" pitchFamily="34" charset="0"/>
              </a:rPr>
              <a:t>into</a:t>
            </a:r>
            <a:r>
              <a:rPr sz="1200" spc="-165" dirty="0">
                <a:latin typeface="Arial" panose="020B0604020202020204" pitchFamily="34" charset="0"/>
                <a:cs typeface="Arial" panose="020B0604020202020204" pitchFamily="34" charset="0"/>
              </a:rPr>
              <a:t> </a:t>
            </a:r>
            <a:r>
              <a:rPr sz="1200" spc="45" dirty="0">
                <a:latin typeface="Arial" panose="020B0604020202020204" pitchFamily="34" charset="0"/>
                <a:cs typeface="Arial" panose="020B0604020202020204" pitchFamily="34" charset="0"/>
              </a:rPr>
              <a:t>4</a:t>
            </a:r>
            <a:r>
              <a:rPr sz="1200" spc="-165"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categories:</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a:t>
            </a:r>
            <a:r>
              <a:rPr sz="1200" spc="-170" dirty="0">
                <a:latin typeface="Arial" panose="020B0604020202020204" pitchFamily="34" charset="0"/>
                <a:cs typeface="Arial" panose="020B0604020202020204" pitchFamily="34" charset="0"/>
              </a:rPr>
              <a:t> </a:t>
            </a:r>
            <a:r>
              <a:rPr sz="1200" spc="-65" dirty="0">
                <a:latin typeface="Arial" panose="020B0604020202020204" pitchFamily="34" charset="0"/>
                <a:cs typeface="Arial" panose="020B0604020202020204" pitchFamily="34" charset="0"/>
              </a:rPr>
              <a:t>4-5</a:t>
            </a:r>
            <a:r>
              <a:rPr sz="1200" spc="-170" dirty="0">
                <a:latin typeface="Arial" panose="020B0604020202020204" pitchFamily="34" charset="0"/>
                <a:cs typeface="Arial" panose="020B0604020202020204" pitchFamily="34" charset="0"/>
              </a:rPr>
              <a:t> </a:t>
            </a:r>
            <a:r>
              <a:rPr sz="1200" dirty="0">
                <a:latin typeface="Arial" panose="020B0604020202020204" pitchFamily="34" charset="0"/>
                <a:cs typeface="Arial" panose="020B0604020202020204" pitchFamily="34" charset="0"/>
              </a:rPr>
              <a:t>⇒</a:t>
            </a:r>
            <a:r>
              <a:rPr sz="1200" spc="-430" dirty="0">
                <a:latin typeface="Arial" panose="020B0604020202020204" pitchFamily="34" charset="0"/>
                <a:cs typeface="Arial" panose="020B0604020202020204" pitchFamily="34" charset="0"/>
              </a:rPr>
              <a:t> </a:t>
            </a:r>
            <a:r>
              <a:rPr sz="1200" spc="-15" dirty="0">
                <a:latin typeface="Arial" panose="020B0604020202020204" pitchFamily="34" charset="0"/>
                <a:cs typeface="Arial" panose="020B0604020202020204" pitchFamily="34" charset="0"/>
              </a:rPr>
              <a:t>Top</a:t>
            </a:r>
            <a:r>
              <a:rPr sz="1200" spc="-170" dirty="0">
                <a:latin typeface="Arial" panose="020B0604020202020204" pitchFamily="34" charset="0"/>
                <a:cs typeface="Arial" panose="020B0604020202020204" pitchFamily="34" charset="0"/>
              </a:rPr>
              <a:t> </a:t>
            </a:r>
            <a:r>
              <a:rPr sz="1200" spc="20" dirty="0">
                <a:latin typeface="Arial" panose="020B0604020202020204" pitchFamily="34" charset="0"/>
                <a:cs typeface="Arial" panose="020B0604020202020204" pitchFamily="34" charset="0"/>
              </a:rPr>
              <a:t>Rated</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a:t>
            </a:r>
            <a:r>
              <a:rPr sz="1200" spc="-170" dirty="0">
                <a:latin typeface="Arial" panose="020B0604020202020204" pitchFamily="34" charset="0"/>
                <a:cs typeface="Arial" panose="020B0604020202020204" pitchFamily="34" charset="0"/>
              </a:rPr>
              <a:t> </a:t>
            </a:r>
            <a:r>
              <a:rPr sz="1200" spc="-70" dirty="0">
                <a:latin typeface="Arial" panose="020B0604020202020204" pitchFamily="34" charset="0"/>
                <a:cs typeface="Arial" panose="020B0604020202020204" pitchFamily="34" charset="0"/>
              </a:rPr>
              <a:t>3-4</a:t>
            </a:r>
            <a:r>
              <a:rPr sz="1200" spc="-170" dirty="0">
                <a:latin typeface="Arial" panose="020B0604020202020204" pitchFamily="34" charset="0"/>
                <a:cs typeface="Arial" panose="020B0604020202020204" pitchFamily="34" charset="0"/>
              </a:rPr>
              <a:t> </a:t>
            </a:r>
            <a:r>
              <a:rPr sz="1200" dirty="0">
                <a:latin typeface="Arial" panose="020B0604020202020204" pitchFamily="34" charset="0"/>
                <a:cs typeface="Arial" panose="020B0604020202020204" pitchFamily="34" charset="0"/>
              </a:rPr>
              <a:t>⇒</a:t>
            </a:r>
            <a:r>
              <a:rPr sz="1200" spc="-434"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Above</a:t>
            </a:r>
            <a:r>
              <a:rPr sz="1200" spc="-170"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 </a:t>
            </a:r>
            <a:r>
              <a:rPr sz="1200" spc="-145" dirty="0">
                <a:latin typeface="Arial" panose="020B0604020202020204" pitchFamily="34" charset="0"/>
                <a:cs typeface="Arial" panose="020B0604020202020204" pitchFamily="34" charset="0"/>
              </a:rPr>
              <a:t>2-3 </a:t>
            </a:r>
            <a:r>
              <a:rPr sz="1200" dirty="0">
                <a:latin typeface="Arial" panose="020B0604020202020204" pitchFamily="34" charset="0"/>
                <a:cs typeface="Arial" panose="020B0604020202020204" pitchFamily="34" charset="0"/>
              </a:rPr>
              <a:t>⇒</a:t>
            </a:r>
            <a:r>
              <a:rPr sz="1200" spc="-590"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 </a:t>
            </a:r>
            <a:r>
              <a:rPr sz="1200" spc="-260" dirty="0">
                <a:latin typeface="Arial" panose="020B0604020202020204" pitchFamily="34" charset="0"/>
                <a:cs typeface="Arial" panose="020B0604020202020204" pitchFamily="34" charset="0"/>
              </a:rPr>
              <a:t>1-2 </a:t>
            </a:r>
            <a:r>
              <a:rPr sz="1200" dirty="0">
                <a:latin typeface="Arial" panose="020B0604020202020204" pitchFamily="34" charset="0"/>
                <a:cs typeface="Arial" panose="020B0604020202020204" pitchFamily="34" charset="0"/>
              </a:rPr>
              <a:t>⇒</a:t>
            </a:r>
            <a:r>
              <a:rPr sz="1200" spc="-685" dirty="0">
                <a:latin typeface="Arial" panose="020B0604020202020204" pitchFamily="34" charset="0"/>
                <a:cs typeface="Arial" panose="020B0604020202020204" pitchFamily="34" charset="0"/>
              </a:rPr>
              <a:t> </a:t>
            </a:r>
            <a:r>
              <a:rPr sz="1200" spc="45" dirty="0">
                <a:latin typeface="Arial" panose="020B0604020202020204" pitchFamily="34" charset="0"/>
                <a:cs typeface="Arial" panose="020B0604020202020204" pitchFamily="34" charset="0"/>
              </a:rPr>
              <a:t>Below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265" marR="5080" indent="-457200" algn="just">
              <a:lnSpc>
                <a:spcPct val="100000"/>
              </a:lnSpc>
              <a:buFont typeface="AoyagiKouzanFontT"/>
              <a:buChar char="❏"/>
              <a:tabLst>
                <a:tab pos="469900" algn="l"/>
              </a:tabLst>
            </a:pPr>
            <a:r>
              <a:rPr sz="1200" spc="5" dirty="0">
                <a:latin typeface="Arial" panose="020B0604020202020204" pitchFamily="34" charset="0"/>
                <a:cs typeface="Arial" panose="020B0604020202020204" pitchFamily="34" charset="0"/>
              </a:rPr>
              <a:t>The </a:t>
            </a:r>
            <a:r>
              <a:rPr sz="1200" spc="-15" dirty="0">
                <a:latin typeface="Arial" panose="020B0604020202020204" pitchFamily="34" charset="0"/>
                <a:cs typeface="Arial" panose="020B0604020202020204" pitchFamily="34" charset="0"/>
              </a:rPr>
              <a:t>majority </a:t>
            </a:r>
            <a:r>
              <a:rPr sz="1200" spc="5" dirty="0">
                <a:latin typeface="Arial" panose="020B0604020202020204" pitchFamily="34" charset="0"/>
                <a:cs typeface="Arial" panose="020B0604020202020204" pitchFamily="34" charset="0"/>
              </a:rPr>
              <a:t>of </a:t>
            </a:r>
            <a:r>
              <a:rPr sz="1200" spc="35" dirty="0">
                <a:latin typeface="Arial" panose="020B0604020202020204" pitchFamily="34" charset="0"/>
                <a:cs typeface="Arial" panose="020B0604020202020204" pitchFamily="34" charset="0"/>
              </a:rPr>
              <a:t>the </a:t>
            </a:r>
            <a:r>
              <a:rPr sz="1200" spc="30" dirty="0">
                <a:latin typeface="Arial" panose="020B0604020202020204" pitchFamily="34" charset="0"/>
                <a:cs typeface="Arial" panose="020B0604020202020204" pitchFamily="34" charset="0"/>
              </a:rPr>
              <a:t>apps in  </a:t>
            </a:r>
            <a:r>
              <a:rPr sz="1200" spc="35" dirty="0">
                <a:latin typeface="Arial" panose="020B0604020202020204" pitchFamily="34" charset="0"/>
                <a:cs typeface="Arial" panose="020B0604020202020204" pitchFamily="34" charset="0"/>
              </a:rPr>
              <a:t>the </a:t>
            </a:r>
            <a:r>
              <a:rPr sz="1200" spc="15" dirty="0">
                <a:latin typeface="Arial" panose="020B0604020202020204" pitchFamily="34" charset="0"/>
                <a:cs typeface="Arial" panose="020B0604020202020204" pitchFamily="34" charset="0"/>
              </a:rPr>
              <a:t>Play </a:t>
            </a:r>
            <a:r>
              <a:rPr sz="1200" spc="-35" dirty="0">
                <a:latin typeface="Arial" panose="020B0604020202020204" pitchFamily="34" charset="0"/>
                <a:cs typeface="Arial" panose="020B0604020202020204" pitchFamily="34" charset="0"/>
              </a:rPr>
              <a:t>Store </a:t>
            </a:r>
            <a:r>
              <a:rPr sz="1200" spc="-220" dirty="0">
                <a:latin typeface="Arial" panose="020B0604020202020204" pitchFamily="34" charset="0"/>
                <a:cs typeface="Arial" panose="020B0604020202020204" pitchFamily="34" charset="0"/>
              </a:rPr>
              <a:t>(~80%) </a:t>
            </a:r>
            <a:r>
              <a:rPr sz="1200" spc="-30" dirty="0">
                <a:latin typeface="Arial" panose="020B0604020202020204" pitchFamily="34" charset="0"/>
                <a:cs typeface="Arial" panose="020B0604020202020204" pitchFamily="34" charset="0"/>
              </a:rPr>
              <a:t>are </a:t>
            </a:r>
            <a:r>
              <a:rPr sz="1200" spc="40" dirty="0">
                <a:latin typeface="Arial" panose="020B0604020202020204" pitchFamily="34" charset="0"/>
                <a:cs typeface="Arial" panose="020B0604020202020204" pitchFamily="34" charset="0"/>
              </a:rPr>
              <a:t>top  </a:t>
            </a:r>
            <a:r>
              <a:rPr sz="1200" spc="-45" dirty="0">
                <a:latin typeface="Arial" panose="020B0604020202020204" pitchFamily="34" charset="0"/>
                <a:cs typeface="Arial" panose="020B0604020202020204" pitchFamily="34" charset="0"/>
              </a:rPr>
              <a:t>rated.</a:t>
            </a:r>
            <a:endParaRPr sz="1200" dirty="0">
              <a:latin typeface="Arial" panose="020B0604020202020204" pitchFamily="34" charset="0"/>
              <a:cs typeface="Arial" panose="020B0604020202020204" pitchFamily="34" charset="0"/>
            </a:endParaRPr>
          </a:p>
          <a:p>
            <a:pPr marL="469265" marR="5080" indent="-457200" algn="just">
              <a:lnSpc>
                <a:spcPct val="100000"/>
              </a:lnSpc>
              <a:buFont typeface="AoyagiKouzanFontT"/>
              <a:buChar char="❏"/>
              <a:tabLst>
                <a:tab pos="469900" algn="l"/>
              </a:tabLst>
            </a:pPr>
            <a:r>
              <a:rPr sz="1200" spc="-20" dirty="0">
                <a:latin typeface="Arial" panose="020B0604020202020204" pitchFamily="34" charset="0"/>
                <a:cs typeface="Arial" panose="020B0604020202020204" pitchFamily="34" charset="0"/>
              </a:rPr>
              <a:t>This </a:t>
            </a:r>
            <a:r>
              <a:rPr sz="1200" spc="25" dirty="0">
                <a:latin typeface="Arial" panose="020B0604020202020204" pitchFamily="34" charset="0"/>
                <a:cs typeface="Arial" panose="020B0604020202020204" pitchFamily="34" charset="0"/>
              </a:rPr>
              <a:t>implies that </a:t>
            </a:r>
            <a:r>
              <a:rPr sz="1200" spc="35" dirty="0">
                <a:latin typeface="Arial" panose="020B0604020202020204" pitchFamily="34" charset="0"/>
                <a:cs typeface="Arial" panose="020B0604020202020204" pitchFamily="34" charset="0"/>
              </a:rPr>
              <a:t>the</a:t>
            </a:r>
            <a:r>
              <a:rPr sz="1200" spc="-260" dirty="0">
                <a:latin typeface="Arial" panose="020B0604020202020204" pitchFamily="34" charset="0"/>
                <a:cs typeface="Arial" panose="020B0604020202020204" pitchFamily="34" charset="0"/>
              </a:rPr>
              <a:t> </a:t>
            </a:r>
            <a:r>
              <a:rPr sz="1200" spc="-15" dirty="0">
                <a:latin typeface="Arial" panose="020B0604020202020204" pitchFamily="34" charset="0"/>
                <a:cs typeface="Arial" panose="020B0604020202020204" pitchFamily="34" charset="0"/>
              </a:rPr>
              <a:t>majority  </a:t>
            </a:r>
            <a:r>
              <a:rPr sz="1200" spc="5" dirty="0">
                <a:latin typeface="Arial" panose="020B0604020202020204" pitchFamily="34" charset="0"/>
                <a:cs typeface="Arial" panose="020B0604020202020204" pitchFamily="34" charset="0"/>
              </a:rPr>
              <a:t>of </a:t>
            </a:r>
            <a:r>
              <a:rPr sz="1200" spc="35" dirty="0">
                <a:latin typeface="Arial" panose="020B0604020202020204" pitchFamily="34" charset="0"/>
                <a:cs typeface="Arial" panose="020B0604020202020204" pitchFamily="34" charset="0"/>
              </a:rPr>
              <a:t>the </a:t>
            </a:r>
            <a:r>
              <a:rPr sz="1200" spc="-20" dirty="0">
                <a:latin typeface="Arial" panose="020B0604020202020204" pitchFamily="34" charset="0"/>
                <a:cs typeface="Arial" panose="020B0604020202020204" pitchFamily="34" charset="0"/>
              </a:rPr>
              <a:t>users </a:t>
            </a:r>
            <a:r>
              <a:rPr sz="1200" spc="-30" dirty="0">
                <a:latin typeface="Arial" panose="020B0604020202020204" pitchFamily="34" charset="0"/>
                <a:cs typeface="Arial" panose="020B0604020202020204" pitchFamily="34" charset="0"/>
              </a:rPr>
              <a:t>are </a:t>
            </a:r>
            <a:r>
              <a:rPr sz="1200" spc="25" dirty="0">
                <a:latin typeface="Arial" panose="020B0604020202020204" pitchFamily="34" charset="0"/>
                <a:cs typeface="Arial" panose="020B0604020202020204" pitchFamily="34" charset="0"/>
              </a:rPr>
              <a:t>happy </a:t>
            </a:r>
            <a:r>
              <a:rPr sz="1200" spc="50" dirty="0">
                <a:latin typeface="Arial" panose="020B0604020202020204" pitchFamily="34" charset="0"/>
                <a:cs typeface="Arial" panose="020B0604020202020204" pitchFamily="34" charset="0"/>
              </a:rPr>
              <a:t>with  </a:t>
            </a:r>
            <a:r>
              <a:rPr sz="1200" spc="35" dirty="0">
                <a:latin typeface="Arial" panose="020B0604020202020204" pitchFamily="34" charset="0"/>
                <a:cs typeface="Arial" panose="020B0604020202020204" pitchFamily="34" charset="0"/>
              </a:rPr>
              <a:t>the </a:t>
            </a:r>
            <a:r>
              <a:rPr sz="1200" spc="-20" dirty="0">
                <a:latin typeface="Arial" panose="020B0604020202020204" pitchFamily="34" charset="0"/>
                <a:cs typeface="Arial" panose="020B0604020202020204" pitchFamily="34" charset="0"/>
              </a:rPr>
              <a:t>services </a:t>
            </a:r>
            <a:r>
              <a:rPr sz="1200" spc="-5" dirty="0">
                <a:latin typeface="Arial" panose="020B0604020202020204" pitchFamily="34" charset="0"/>
                <a:cs typeface="Arial" panose="020B0604020202020204" pitchFamily="34" charset="0"/>
              </a:rPr>
              <a:t>received </a:t>
            </a:r>
            <a:r>
              <a:rPr sz="1200" spc="-40" dirty="0">
                <a:latin typeface="Arial" panose="020B0604020202020204" pitchFamily="34" charset="0"/>
                <a:cs typeface="Arial" panose="020B0604020202020204" pitchFamily="34" charset="0"/>
              </a:rPr>
              <a:t>via </a:t>
            </a:r>
            <a:r>
              <a:rPr sz="1200" spc="35" dirty="0">
                <a:latin typeface="Arial" panose="020B0604020202020204" pitchFamily="34" charset="0"/>
                <a:cs typeface="Arial" panose="020B0604020202020204" pitchFamily="34" charset="0"/>
              </a:rPr>
              <a:t>the  </a:t>
            </a:r>
            <a:r>
              <a:rPr sz="1200" spc="-5" dirty="0">
                <a:latin typeface="Arial" panose="020B0604020202020204" pitchFamily="34" charset="0"/>
                <a:cs typeface="Arial" panose="020B0604020202020204" pitchFamily="34" charset="0"/>
              </a:rPr>
              <a:t>respective</a:t>
            </a:r>
            <a:r>
              <a:rPr sz="1200" spc="-170"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app.</a:t>
            </a:r>
            <a:endParaRPr sz="1200" dirty="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174694" y="173889"/>
            <a:ext cx="7789182" cy="707886"/>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Roboto" panose="02000000000000000000" pitchFamily="2" charset="0"/>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092881"/>
          </a:xfrm>
          <a:prstGeom prst="rect">
            <a:avLst/>
          </a:prstGeom>
          <a:noFill/>
        </p:spPr>
        <p:txBody>
          <a:bodyPr wrap="square">
            <a:spAutoFit/>
          </a:bodyPr>
          <a:lstStyle/>
          <a:p>
            <a:pPr marL="12700" marR="5080">
              <a:lnSpc>
                <a:spcPct val="100000"/>
              </a:lnSpc>
              <a:spcBef>
                <a:spcPts val="95"/>
              </a:spcBef>
            </a:pPr>
            <a:r>
              <a:rPr lang="en-US" spc="30" dirty="0">
                <a:latin typeface="Arial" panose="020B0604020202020204" pitchFamily="34" charset="0"/>
                <a:cs typeface="Arial" panose="020B0604020202020204" pitchFamily="34" charset="0"/>
              </a:rPr>
              <a:t>This graph </a:t>
            </a:r>
            <a:r>
              <a:rPr lang="en-US" sz="1400" spc="15" dirty="0">
                <a:latin typeface="Arial" panose="020B0604020202020204" pitchFamily="34" charset="0"/>
                <a:cs typeface="Arial" panose="020B0604020202020204" pitchFamily="34" charset="0"/>
              </a:rPr>
              <a:t>shows </a:t>
            </a:r>
            <a:r>
              <a:rPr lang="en-US" sz="1400" spc="30"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5" dirty="0">
                <a:latin typeface="Arial" panose="020B0604020202020204" pitchFamily="34" charset="0"/>
                <a:cs typeface="Arial" panose="020B0604020202020204" pitchFamily="34" charset="0"/>
              </a:rPr>
              <a:t>installed  </a:t>
            </a:r>
            <a:r>
              <a:rPr lang="en-US" sz="1400" spc="2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in </a:t>
            </a:r>
            <a:r>
              <a:rPr lang="en-US" sz="1400" spc="30" dirty="0">
                <a:latin typeface="Arial" panose="020B0604020202020204" pitchFamily="34" charset="0"/>
                <a:cs typeface="Arial" panose="020B0604020202020204" pitchFamily="34" charset="0"/>
              </a:rPr>
              <a:t>the </a:t>
            </a:r>
            <a:r>
              <a:rPr lang="en-US" sz="1400" b="1" spc="-20" dirty="0">
                <a:latin typeface="Arial" panose="020B0604020202020204" pitchFamily="34" charset="0"/>
                <a:cs typeface="Arial" panose="020B0604020202020204" pitchFamily="34" charset="0"/>
              </a:rPr>
              <a:t>‘Games’  </a:t>
            </a:r>
            <a:r>
              <a:rPr lang="en-US" sz="1400" spc="-25" dirty="0">
                <a:latin typeface="Arial" panose="020B0604020202020204" pitchFamily="34" charset="0"/>
                <a:cs typeface="Arial" panose="020B0604020202020204" pitchFamily="34" charset="0"/>
              </a:rPr>
              <a:t>category. </a:t>
            </a:r>
            <a:r>
              <a:rPr lang="en-US" sz="1400" spc="20" dirty="0">
                <a:latin typeface="Arial" panose="020B0604020202020204" pitchFamily="34" charset="0"/>
                <a:cs typeface="Arial" panose="020B0604020202020204" pitchFamily="34" charset="0"/>
              </a:rPr>
              <a:t>Further</a:t>
            </a:r>
            <a:r>
              <a:rPr lang="en-US" sz="1400" spc="-254"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looking  </a:t>
            </a:r>
            <a:r>
              <a:rPr lang="en-US" sz="1400" spc="25" dirty="0">
                <a:latin typeface="Arial" panose="020B0604020202020204" pitchFamily="34" charset="0"/>
                <a:cs typeface="Arial" panose="020B0604020202020204" pitchFamily="34" charset="0"/>
              </a:rPr>
              <a:t>into</a:t>
            </a:r>
            <a:r>
              <a:rPr lang="en-US" sz="1400" spc="-155"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the</a:t>
            </a:r>
            <a:r>
              <a:rPr lang="en-US" sz="1400" spc="-155"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play</a:t>
            </a:r>
            <a:r>
              <a:rPr lang="en-US" sz="1400" spc="-145"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store</a:t>
            </a:r>
            <a:r>
              <a:rPr lang="en-US" sz="1400" spc="-150"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reveals  </a:t>
            </a:r>
            <a:r>
              <a:rPr lang="en-US" sz="1400" spc="15" dirty="0">
                <a:latin typeface="Arial" panose="020B0604020202020204" pitchFamily="34" charset="0"/>
                <a:cs typeface="Arial" panose="020B0604020202020204" pitchFamily="34" charset="0"/>
              </a:rPr>
              <a:t>that </a:t>
            </a:r>
            <a:r>
              <a:rPr lang="en-US" sz="1400" spc="5" dirty="0">
                <a:latin typeface="Arial" panose="020B0604020202020204" pitchFamily="34" charset="0"/>
                <a:cs typeface="Arial" panose="020B0604020202020204" pitchFamily="34" charset="0"/>
              </a:rPr>
              <a:t>these </a:t>
            </a:r>
            <a:r>
              <a:rPr lang="en-US" sz="1400" spc="2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are </a:t>
            </a:r>
            <a:r>
              <a:rPr lang="en-US" sz="1400" spc="-15" dirty="0">
                <a:latin typeface="Arial" panose="020B0604020202020204" pitchFamily="34" charset="0"/>
                <a:cs typeface="Arial" panose="020B0604020202020204" pitchFamily="34" charset="0"/>
              </a:rPr>
              <a:t>light,  </a:t>
            </a:r>
            <a:r>
              <a:rPr lang="en-US" sz="1400" spc="-35" dirty="0">
                <a:latin typeface="Arial" panose="020B0604020202020204" pitchFamily="34" charset="0"/>
                <a:cs typeface="Arial" panose="020B0604020202020204" pitchFamily="34" charset="0"/>
              </a:rPr>
              <a:t>casual, </a:t>
            </a:r>
            <a:r>
              <a:rPr lang="en-US" sz="1400" spc="15" dirty="0">
                <a:latin typeface="Arial" panose="020B0604020202020204" pitchFamily="34" charset="0"/>
                <a:cs typeface="Arial" panose="020B0604020202020204" pitchFamily="34" charset="0"/>
              </a:rPr>
              <a:t>single </a:t>
            </a:r>
            <a:r>
              <a:rPr lang="en-US" sz="1400" spc="-15" dirty="0">
                <a:latin typeface="Arial" panose="020B0604020202020204" pitchFamily="34" charset="0"/>
                <a:cs typeface="Arial" panose="020B0604020202020204" pitchFamily="34" charset="0"/>
              </a:rPr>
              <a:t>player  games</a:t>
            </a:r>
            <a:r>
              <a:rPr lang="en-US" sz="1400" spc="-15" dirty="0">
                <a:solidFill>
                  <a:srgbClr val="124F5C"/>
                </a:solidFill>
                <a:latin typeface="Verdana"/>
                <a:cs typeface="Verdana"/>
              </a:rPr>
              <a:t>.</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ln/>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18817BE9-5EDF-49EB-E97A-F5EC73F369D2}"/>
              </a:ext>
            </a:extLst>
          </p:cNvPr>
          <p:cNvSpPr txBox="1"/>
          <p:nvPr/>
        </p:nvSpPr>
        <p:spPr>
          <a:xfrm>
            <a:off x="1164431" y="174117"/>
            <a:ext cx="3719142" cy="584775"/>
          </a:xfrm>
          <a:prstGeom prst="rect">
            <a:avLst/>
          </a:prstGeom>
          <a:noFill/>
        </p:spPr>
        <p:txBody>
          <a:bodyPr wrap="square">
            <a:spAutoFit/>
          </a:bodyPr>
          <a:lstStyle/>
          <a:p>
            <a:pPr eaLnBrk="0" fontAlgn="base" hangingPunct="0">
              <a:spcBef>
                <a:spcPct val="0"/>
              </a:spcBef>
              <a:spcAft>
                <a:spcPct val="0"/>
              </a:spcAft>
              <a:buClrTx/>
            </a:pPr>
            <a:r>
              <a:rPr lang="en-US" sz="3200" b="1" u="sng" dirty="0">
                <a:solidFill>
                  <a:schemeClr val="tx1"/>
                </a:solidFill>
                <a:effectLst>
                  <a:outerShdw blurRad="38100" dist="38100" dir="2700000" algn="tl">
                    <a:srgbClr val="000000">
                      <a:alpha val="43137"/>
                    </a:srgbClr>
                  </a:outerShdw>
                </a:effectLst>
                <a:latin typeface="Algerian" panose="04020705040A02060702" pitchFamily="82" charset="0"/>
              </a:rPr>
              <a:t>Top Free Apps</a:t>
            </a: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88109" y="156942"/>
            <a:ext cx="7904738" cy="523220"/>
          </a:xfrm>
          <a:prstGeom prst="rect">
            <a:avLst/>
          </a:prstGeom>
          <a:noFill/>
        </p:spPr>
        <p:txBody>
          <a:bodyPr wrap="square">
            <a:spAutoFit/>
          </a:bodyPr>
          <a:lstStyle/>
          <a:p>
            <a:pPr eaLnBrk="0" fontAlgn="base" hangingPunct="0">
              <a:spcBef>
                <a:spcPct val="0"/>
              </a:spcBef>
              <a:spcAft>
                <a:spcPct val="0"/>
              </a:spcAft>
              <a:buClrTx/>
            </a:pPr>
            <a:r>
              <a:rPr lang="en-US" sz="2800" b="1" u="sng" spc="-150" dirty="0">
                <a:solidFill>
                  <a:schemeClr val="tx1"/>
                </a:solidFill>
                <a:effectLst>
                  <a:outerShdw blurRad="38100" dist="38100" dir="2700000" algn="tl">
                    <a:srgbClr val="000000">
                      <a:alpha val="43137"/>
                    </a:srgbClr>
                  </a:outerShdw>
                </a:effectLst>
                <a:latin typeface="Algerian" panose="04020705040A02060702" pitchFamily="82" charset="0"/>
              </a:rPr>
              <a:t>Top </a:t>
            </a:r>
            <a:r>
              <a:rPr lang="en-US" sz="2800" b="1" u="sng" spc="-80" dirty="0">
                <a:solidFill>
                  <a:schemeClr val="tx1"/>
                </a:solidFill>
                <a:effectLst>
                  <a:outerShdw blurRad="38100" dist="38100" dir="2700000" algn="tl">
                    <a:srgbClr val="000000">
                      <a:alpha val="43137"/>
                    </a:srgbClr>
                  </a:outerShdw>
                </a:effectLst>
                <a:latin typeface="Algerian" panose="04020705040A02060702" pitchFamily="82" charset="0"/>
              </a:rPr>
              <a:t>Paid </a:t>
            </a:r>
            <a:r>
              <a:rPr lang="en-US" sz="2800" b="1" u="sng" spc="-65" dirty="0">
                <a:solidFill>
                  <a:schemeClr val="tx1"/>
                </a:solidFill>
                <a:effectLst>
                  <a:outerShdw blurRad="38100" dist="38100" dir="2700000" algn="tl">
                    <a:srgbClr val="000000">
                      <a:alpha val="43137"/>
                    </a:srgbClr>
                  </a:outerShdw>
                </a:effectLst>
                <a:latin typeface="Algerian" panose="04020705040A02060702" pitchFamily="82" charset="0"/>
              </a:rPr>
              <a:t>Apps </a:t>
            </a:r>
            <a:r>
              <a:rPr lang="en-US" sz="2800" b="1" u="sng" spc="-85" dirty="0">
                <a:solidFill>
                  <a:schemeClr val="tx1"/>
                </a:solidFill>
                <a:effectLst>
                  <a:outerShdw blurRad="38100" dist="38100" dir="2700000" algn="tl">
                    <a:srgbClr val="000000">
                      <a:alpha val="43137"/>
                    </a:srgbClr>
                  </a:outerShdw>
                </a:effectLst>
                <a:latin typeface="Algerian" panose="04020705040A02060702" pitchFamily="82" charset="0"/>
              </a:rPr>
              <a:t>Based </a:t>
            </a:r>
            <a:r>
              <a:rPr lang="en-US" sz="2800" b="1" u="sng" spc="-75" dirty="0">
                <a:solidFill>
                  <a:schemeClr val="tx1"/>
                </a:solidFill>
                <a:effectLst>
                  <a:outerShdw blurRad="38100" dist="38100" dir="2700000" algn="tl">
                    <a:srgbClr val="000000">
                      <a:alpha val="43137"/>
                    </a:srgbClr>
                  </a:outerShdw>
                </a:effectLst>
                <a:latin typeface="Algerian" panose="04020705040A02060702" pitchFamily="82" charset="0"/>
              </a:rPr>
              <a:t>on </a:t>
            </a:r>
            <a:r>
              <a:rPr lang="en-US" sz="2800" b="1" u="sng" spc="-110" dirty="0">
                <a:solidFill>
                  <a:schemeClr val="tx1"/>
                </a:solidFill>
                <a:effectLst>
                  <a:outerShdw blurRad="38100" dist="38100" dir="2700000" algn="tl">
                    <a:srgbClr val="000000">
                      <a:alpha val="43137"/>
                    </a:srgbClr>
                  </a:outerShdw>
                </a:effectLst>
                <a:latin typeface="Algerian" panose="04020705040A02060702" pitchFamily="82" charset="0"/>
              </a:rPr>
              <a:t>Revenue</a:t>
            </a:r>
            <a:r>
              <a:rPr lang="en-US" sz="2800" b="1" u="sng" spc="-580" dirty="0">
                <a:solidFill>
                  <a:schemeClr val="tx1"/>
                </a:solidFill>
                <a:effectLst>
                  <a:outerShdw blurRad="38100" dist="38100" dir="2700000" algn="tl">
                    <a:srgbClr val="000000">
                      <a:alpha val="43137"/>
                    </a:srgbClr>
                  </a:outerShdw>
                </a:effectLst>
                <a:latin typeface="Algerian" panose="04020705040A02060702" pitchFamily="82" charset="0"/>
              </a:rPr>
              <a:t> </a:t>
            </a:r>
            <a:r>
              <a:rPr lang="en-US" sz="2800" b="1" u="sng" spc="-105" dirty="0">
                <a:solidFill>
                  <a:schemeClr val="tx1"/>
                </a:solidFill>
                <a:effectLst>
                  <a:outerShdw blurRad="38100" dist="38100" dir="2700000" algn="tl">
                    <a:srgbClr val="000000">
                      <a:alpha val="43137"/>
                    </a:srgbClr>
                  </a:outerShdw>
                </a:effectLst>
                <a:latin typeface="Algerian" panose="04020705040A02060702" pitchFamily="82" charset="0"/>
              </a:rPr>
              <a:t>Generated</a:t>
            </a:r>
            <a:endParaRPr kumimoji="0" lang="en-US" altLang="en-US" sz="2800" b="1" i="0" u="sng" strike="noStrike" cap="none" normalizeH="0" baseline="0" dirty="0">
              <a:ln>
                <a:noFill/>
              </a:ln>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3878113"/>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400" spc="15" dirty="0">
                <a:latin typeface="Arial" panose="020B0604020202020204" pitchFamily="34" charset="0"/>
                <a:cs typeface="Arial" panose="020B0604020202020204" pitchFamily="34" charset="0"/>
              </a:rPr>
              <a:t>Revenue </a:t>
            </a:r>
            <a:r>
              <a:rPr lang="en-US" sz="1400" spc="25" dirty="0">
                <a:latin typeface="Arial" panose="020B0604020202020204" pitchFamily="34" charset="0"/>
                <a:cs typeface="Arial" panose="020B0604020202020204" pitchFamily="34" charset="0"/>
              </a:rPr>
              <a:t>generated </a:t>
            </a:r>
            <a:r>
              <a:rPr lang="en-US" sz="1400" spc="-35" dirty="0">
                <a:latin typeface="Arial" panose="020B0604020202020204" pitchFamily="34" charset="0"/>
                <a:cs typeface="Arial" panose="020B0604020202020204" pitchFamily="34" charset="0"/>
              </a:rPr>
              <a:t>is  </a:t>
            </a:r>
            <a:r>
              <a:rPr lang="en-US" sz="1400" spc="15" dirty="0">
                <a:latin typeface="Arial" panose="020B0604020202020204" pitchFamily="34" charset="0"/>
                <a:cs typeface="Arial" panose="020B0604020202020204" pitchFamily="34" charset="0"/>
              </a:rPr>
              <a:t>given</a:t>
            </a:r>
            <a:r>
              <a:rPr lang="en-US" sz="1400" spc="-175" dirty="0">
                <a:latin typeface="Arial" panose="020B0604020202020204" pitchFamily="34" charset="0"/>
                <a:cs typeface="Arial" panose="020B0604020202020204" pitchFamily="34" charset="0"/>
              </a:rPr>
              <a:t> </a:t>
            </a:r>
            <a:r>
              <a:rPr lang="en-US" sz="1400" spc="-15" dirty="0">
                <a:latin typeface="Arial" panose="020B0604020202020204" pitchFamily="34" charset="0"/>
                <a:cs typeface="Arial" panose="020B0604020202020204" pitchFamily="34" charset="0"/>
              </a:rPr>
              <a:t>by</a:t>
            </a:r>
            <a:r>
              <a:rPr lang="en-US" sz="1400" spc="-170" dirty="0">
                <a:latin typeface="Arial" panose="020B0604020202020204" pitchFamily="34" charset="0"/>
                <a:cs typeface="Arial" panose="020B0604020202020204" pitchFamily="34" charset="0"/>
              </a:rPr>
              <a:t> </a:t>
            </a:r>
            <a:r>
              <a:rPr lang="en-US" sz="1400" spc="35" dirty="0">
                <a:latin typeface="Arial" panose="020B0604020202020204" pitchFamily="34" charset="0"/>
                <a:cs typeface="Arial" panose="020B0604020202020204" pitchFamily="34" charset="0"/>
              </a:rPr>
              <a:t>the</a:t>
            </a:r>
            <a:r>
              <a:rPr lang="en-US" sz="1400" spc="-170"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formula:</a:t>
            </a:r>
          </a:p>
          <a:p>
            <a:pPr marL="12700" lvl="2" algn="just">
              <a:spcBef>
                <a:spcPts val="320"/>
              </a:spcBef>
              <a:buClr>
                <a:schemeClr val="accent5">
                  <a:lumMod val="50000"/>
                </a:schemeClr>
              </a:buClr>
            </a:pPr>
            <a:r>
              <a:rPr lang="en-US" sz="1400" b="1" spc="-75" dirty="0">
                <a:latin typeface="Arial" panose="020B0604020202020204" pitchFamily="34" charset="0"/>
                <a:cs typeface="Arial" panose="020B0604020202020204" pitchFamily="34" charset="0"/>
              </a:rPr>
              <a:t>         Revenue  = </a:t>
            </a:r>
            <a:r>
              <a:rPr lang="en-US" sz="1400" b="1" spc="-484" dirty="0">
                <a:latin typeface="Arial" panose="020B0604020202020204" pitchFamily="34" charset="0"/>
                <a:cs typeface="Arial" panose="020B0604020202020204" pitchFamily="34" charset="0"/>
              </a:rPr>
              <a:t>   </a:t>
            </a:r>
            <a:r>
              <a:rPr lang="en-US" sz="1400" b="1" spc="-120" dirty="0">
                <a:latin typeface="Arial" panose="020B0604020202020204" pitchFamily="34" charset="0"/>
                <a:cs typeface="Arial" panose="020B0604020202020204" pitchFamily="34" charset="0"/>
              </a:rPr>
              <a:t>Installs </a:t>
            </a:r>
            <a:r>
              <a:rPr lang="en-US" sz="1400" b="1" spc="-500" dirty="0">
                <a:latin typeface="Arial" panose="020B0604020202020204" pitchFamily="34" charset="0"/>
                <a:cs typeface="Arial" panose="020B0604020202020204" pitchFamily="34" charset="0"/>
              </a:rPr>
              <a:t>*</a:t>
            </a:r>
            <a:r>
              <a:rPr lang="en-US" sz="1400" b="1" spc="-395" dirty="0">
                <a:latin typeface="Arial" panose="020B0604020202020204" pitchFamily="34" charset="0"/>
                <a:cs typeface="Arial" panose="020B0604020202020204" pitchFamily="34" charset="0"/>
              </a:rPr>
              <a:t> </a:t>
            </a:r>
            <a:r>
              <a:rPr lang="en-US" sz="1400" b="1" spc="-60" dirty="0">
                <a:latin typeface="Arial" panose="020B0604020202020204" pitchFamily="34" charset="0"/>
                <a:cs typeface="Arial" panose="020B0604020202020204" pitchFamily="34" charset="0"/>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400" spc="35" dirty="0">
                <a:latin typeface="Arial" panose="020B0604020202020204" pitchFamily="34" charset="0"/>
                <a:cs typeface="Arial" panose="020B0604020202020204" pitchFamily="34" charset="0"/>
              </a:rPr>
              <a:t>Note </a:t>
            </a:r>
            <a:r>
              <a:rPr lang="en-US" sz="1400" spc="25" dirty="0">
                <a:latin typeface="Arial" panose="020B0604020202020204" pitchFamily="34" charset="0"/>
                <a:cs typeface="Arial" panose="020B0604020202020204" pitchFamily="34" charset="0"/>
              </a:rPr>
              <a:t>that </a:t>
            </a:r>
            <a:r>
              <a:rPr lang="en-US" sz="1400" spc="30" dirty="0">
                <a:latin typeface="Arial" panose="020B0604020202020204" pitchFamily="34" charset="0"/>
                <a:cs typeface="Arial" panose="020B0604020202020204" pitchFamily="34" charset="0"/>
              </a:rPr>
              <a:t>in </a:t>
            </a:r>
            <a:r>
              <a:rPr lang="en-US" sz="1400" spc="5" dirty="0">
                <a:latin typeface="Arial" panose="020B0604020202020204" pitchFamily="34" charset="0"/>
                <a:cs typeface="Arial" panose="020B0604020202020204" pitchFamily="34" charset="0"/>
              </a:rPr>
              <a:t>this </a:t>
            </a:r>
            <a:r>
              <a:rPr lang="en-US" sz="1400" spc="-55" dirty="0">
                <a:latin typeface="Arial" panose="020B0604020202020204" pitchFamily="34" charset="0"/>
                <a:cs typeface="Arial" panose="020B0604020202020204" pitchFamily="34" charset="0"/>
              </a:rPr>
              <a:t>case,  </a:t>
            </a:r>
            <a:r>
              <a:rPr lang="en-US" sz="1400" spc="-5" dirty="0">
                <a:latin typeface="Arial" panose="020B0604020202020204" pitchFamily="34" charset="0"/>
                <a:cs typeface="Arial" panose="020B0604020202020204" pitchFamily="34" charset="0"/>
              </a:rPr>
              <a:t>revenue </a:t>
            </a:r>
            <a:r>
              <a:rPr lang="en-US" sz="1400" spc="-35" dirty="0">
                <a:latin typeface="Arial" panose="020B0604020202020204" pitchFamily="34" charset="0"/>
                <a:cs typeface="Arial" panose="020B0604020202020204" pitchFamily="34" charset="0"/>
              </a:rPr>
              <a:t>refers </a:t>
            </a:r>
            <a:r>
              <a:rPr lang="en-US" sz="1400" spc="10" dirty="0">
                <a:latin typeface="Arial" panose="020B0604020202020204" pitchFamily="34" charset="0"/>
                <a:cs typeface="Arial" panose="020B0604020202020204" pitchFamily="34" charset="0"/>
              </a:rPr>
              <a:t>to </a:t>
            </a:r>
            <a:r>
              <a:rPr lang="en-US" sz="1400" spc="35" dirty="0">
                <a:latin typeface="Arial" panose="020B0604020202020204" pitchFamily="34" charset="0"/>
                <a:cs typeface="Arial" panose="020B0604020202020204" pitchFamily="34" charset="0"/>
              </a:rPr>
              <a:t>the  money </a:t>
            </a:r>
            <a:r>
              <a:rPr lang="en-US" sz="1400" spc="15" dirty="0">
                <a:latin typeface="Arial" panose="020B0604020202020204" pitchFamily="34" charset="0"/>
                <a:cs typeface="Arial" panose="020B0604020202020204" pitchFamily="34" charset="0"/>
              </a:rPr>
              <a:t>earned </a:t>
            </a:r>
            <a:r>
              <a:rPr lang="en-US" sz="1400" dirty="0">
                <a:latin typeface="Arial" panose="020B0604020202020204" pitchFamily="34" charset="0"/>
                <a:cs typeface="Arial" panose="020B0604020202020204" pitchFamily="34" charset="0"/>
              </a:rPr>
              <a:t>only</a:t>
            </a:r>
            <a:r>
              <a:rPr lang="en-US" sz="1400" spc="-380"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from  </a:t>
            </a:r>
            <a:r>
              <a:rPr lang="en-US" sz="1400" spc="35" dirty="0">
                <a:latin typeface="Arial" panose="020B0604020202020204" pitchFamily="34" charset="0"/>
                <a:cs typeface="Arial" panose="020B0604020202020204" pitchFamily="34" charset="0"/>
              </a:rPr>
              <a:t>paid </a:t>
            </a:r>
            <a:r>
              <a:rPr lang="en-US" sz="1400" spc="55" dirty="0">
                <a:latin typeface="Arial" panose="020B0604020202020204" pitchFamily="34" charset="0"/>
                <a:cs typeface="Arial" panose="020B0604020202020204" pitchFamily="34" charset="0"/>
              </a:rPr>
              <a:t>app</a:t>
            </a:r>
            <a:r>
              <a:rPr lang="en-US" sz="1400" spc="-370"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400" spc="5"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5" dirty="0">
                <a:latin typeface="Arial" panose="020B0604020202020204" pitchFamily="34" charset="0"/>
                <a:cs typeface="Arial" panose="020B0604020202020204" pitchFamily="34" charset="0"/>
              </a:rPr>
              <a:t>categories </a:t>
            </a:r>
            <a:r>
              <a:rPr lang="en-US" sz="1400" spc="30" dirty="0">
                <a:latin typeface="Arial" panose="020B0604020202020204" pitchFamily="34" charset="0"/>
                <a:cs typeface="Arial" panose="020B0604020202020204" pitchFamily="34" charset="0"/>
              </a:rPr>
              <a:t>in  </a:t>
            </a:r>
            <a:r>
              <a:rPr lang="en-US" sz="1400" spc="60" dirty="0">
                <a:latin typeface="Arial" panose="020B0604020202020204" pitchFamily="34" charset="0"/>
                <a:cs typeface="Arial" panose="020B0604020202020204" pitchFamily="34" charset="0"/>
              </a:rPr>
              <a:t>which</a:t>
            </a:r>
            <a:r>
              <a:rPr lang="en-US" sz="1400" spc="-459"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these </a:t>
            </a:r>
            <a:r>
              <a:rPr lang="en-US" sz="1400" spc="3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fall </a:t>
            </a:r>
            <a:r>
              <a:rPr lang="en-US" sz="1400" spc="-30" dirty="0">
                <a:latin typeface="Arial" panose="020B0604020202020204" pitchFamily="34" charset="0"/>
                <a:cs typeface="Arial" panose="020B0604020202020204" pitchFamily="34" charset="0"/>
              </a:rPr>
              <a:t>are  </a:t>
            </a:r>
            <a:r>
              <a:rPr lang="en-US" sz="1400" b="1" spc="-120" dirty="0">
                <a:latin typeface="Arial" panose="020B0604020202020204" pitchFamily="34" charset="0"/>
                <a:cs typeface="Arial" panose="020B0604020202020204" pitchFamily="34" charset="0"/>
              </a:rPr>
              <a:t>Lifestyle</a:t>
            </a:r>
            <a:r>
              <a:rPr lang="en-US" sz="1400" spc="-120" dirty="0">
                <a:latin typeface="Arial" panose="020B0604020202020204" pitchFamily="34" charset="0"/>
                <a:cs typeface="Arial" panose="020B0604020202020204" pitchFamily="34" charset="0"/>
              </a:rPr>
              <a:t>(5), </a:t>
            </a:r>
            <a:r>
              <a:rPr lang="en-US" sz="1400" b="1" spc="-130" dirty="0">
                <a:latin typeface="Arial" panose="020B0604020202020204" pitchFamily="34" charset="0"/>
                <a:cs typeface="Arial" panose="020B0604020202020204" pitchFamily="34" charset="0"/>
              </a:rPr>
              <a:t>Family</a:t>
            </a:r>
            <a:r>
              <a:rPr lang="en-US" sz="1400" spc="-130" dirty="0">
                <a:latin typeface="Arial" panose="020B0604020202020204" pitchFamily="34" charset="0"/>
                <a:cs typeface="Arial" panose="020B0604020202020204" pitchFamily="34" charset="0"/>
              </a:rPr>
              <a:t>(5),  </a:t>
            </a:r>
            <a:r>
              <a:rPr lang="en-US" sz="1400" b="1" spc="-50" dirty="0">
                <a:latin typeface="Arial" panose="020B0604020202020204" pitchFamily="34" charset="0"/>
                <a:cs typeface="Arial" panose="020B0604020202020204" pitchFamily="34" charset="0"/>
              </a:rPr>
              <a:t>and</a:t>
            </a:r>
            <a:r>
              <a:rPr lang="en-US" sz="1400" b="1" spc="-114" dirty="0">
                <a:latin typeface="Arial" panose="020B0604020202020204" pitchFamily="34" charset="0"/>
                <a:cs typeface="Arial" panose="020B0604020202020204" pitchFamily="34" charset="0"/>
              </a:rPr>
              <a:t> </a:t>
            </a:r>
            <a:r>
              <a:rPr lang="en-US" sz="1400" b="1" spc="-120" dirty="0">
                <a:latin typeface="Arial" panose="020B0604020202020204" pitchFamily="34" charset="0"/>
                <a:cs typeface="Arial" panose="020B0604020202020204" pitchFamily="34" charset="0"/>
              </a:rPr>
              <a:t>Game</a:t>
            </a:r>
            <a:r>
              <a:rPr lang="en-US" sz="1400" spc="-120" dirty="0">
                <a:latin typeface="Arial" panose="020B0604020202020204" pitchFamily="34" charset="0"/>
                <a:cs typeface="Arial" panose="020B0604020202020204" pitchFamily="34" charset="0"/>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400" b="1" spc="-75" dirty="0">
                <a:latin typeface="Arial" panose="020B0604020202020204" pitchFamily="34" charset="0"/>
                <a:cs typeface="Arial" panose="020B0604020202020204" pitchFamily="34" charset="0"/>
              </a:rPr>
              <a:t>Minecraft</a:t>
            </a:r>
            <a:r>
              <a:rPr lang="en-US" sz="1400" spc="-75" dirty="0">
                <a:latin typeface="Arial" panose="020B0604020202020204" pitchFamily="34" charset="0"/>
                <a:cs typeface="Arial" panose="020B0604020202020204" pitchFamily="34" charset="0"/>
              </a:rPr>
              <a:t>, </a:t>
            </a:r>
            <a:r>
              <a:rPr lang="en-US" sz="1400" b="1" spc="-395" dirty="0">
                <a:latin typeface="Arial" panose="020B0604020202020204" pitchFamily="34" charset="0"/>
                <a:cs typeface="Arial" panose="020B0604020202020204" pitchFamily="34" charset="0"/>
              </a:rPr>
              <a:t>I </a:t>
            </a:r>
            <a:r>
              <a:rPr lang="en-US" sz="1400" b="1" spc="-55" dirty="0">
                <a:latin typeface="Arial" panose="020B0604020202020204" pitchFamily="34" charset="0"/>
                <a:cs typeface="Arial" panose="020B0604020202020204" pitchFamily="34" charset="0"/>
              </a:rPr>
              <a:t>am </a:t>
            </a:r>
            <a:r>
              <a:rPr lang="en-US" sz="1400" b="1" spc="-105" dirty="0">
                <a:latin typeface="Arial" panose="020B0604020202020204" pitchFamily="34" charset="0"/>
                <a:cs typeface="Arial" panose="020B0604020202020204" pitchFamily="34" charset="0"/>
              </a:rPr>
              <a:t>rich</a:t>
            </a:r>
            <a:r>
              <a:rPr lang="en-US" sz="1400" spc="-105" dirty="0">
                <a:latin typeface="Arial" panose="020B0604020202020204" pitchFamily="34" charset="0"/>
                <a:cs typeface="Arial" panose="020B0604020202020204" pitchFamily="34" charset="0"/>
              </a:rPr>
              <a:t>, </a:t>
            </a:r>
            <a:r>
              <a:rPr lang="en-US" sz="1400" spc="50" dirty="0">
                <a:latin typeface="Arial" panose="020B0604020202020204" pitchFamily="34" charset="0"/>
                <a:cs typeface="Arial" panose="020B0604020202020204" pitchFamily="34" charset="0"/>
              </a:rPr>
              <a:t>and </a:t>
            </a:r>
            <a:r>
              <a:rPr lang="en-US" sz="1400" b="1" spc="-395" dirty="0">
                <a:latin typeface="Arial" panose="020B0604020202020204" pitchFamily="34" charset="0"/>
                <a:cs typeface="Arial" panose="020B0604020202020204" pitchFamily="34" charset="0"/>
              </a:rPr>
              <a:t>I </a:t>
            </a:r>
            <a:r>
              <a:rPr lang="en-US" sz="1400" b="1" spc="-55" dirty="0">
                <a:latin typeface="Arial" panose="020B0604020202020204" pitchFamily="34" charset="0"/>
                <a:cs typeface="Arial" panose="020B0604020202020204" pitchFamily="34" charset="0"/>
              </a:rPr>
              <a:t>am  </a:t>
            </a:r>
            <a:r>
              <a:rPr lang="en-US" sz="1400" b="1" spc="-65" dirty="0">
                <a:latin typeface="Arial" panose="020B0604020202020204" pitchFamily="34" charset="0"/>
                <a:cs typeface="Arial" panose="020B0604020202020204" pitchFamily="34" charset="0"/>
              </a:rPr>
              <a:t>rich </a:t>
            </a:r>
            <a:r>
              <a:rPr lang="en-US" sz="1400" b="1" spc="-55" dirty="0">
                <a:latin typeface="Arial" panose="020B0604020202020204" pitchFamily="34" charset="0"/>
                <a:cs typeface="Arial" panose="020B0604020202020204" pitchFamily="34" charset="0"/>
              </a:rPr>
              <a:t>premium </a:t>
            </a:r>
            <a:r>
              <a:rPr lang="en-US" sz="1400" spc="-30" dirty="0">
                <a:latin typeface="Arial" panose="020B0604020202020204" pitchFamily="34" charset="0"/>
                <a:cs typeface="Arial" panose="020B0604020202020204" pitchFamily="34" charset="0"/>
              </a:rPr>
              <a:t>are </a:t>
            </a:r>
            <a:r>
              <a:rPr lang="en-US" sz="1400" spc="35"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35" dirty="0">
                <a:latin typeface="Arial" panose="020B0604020202020204" pitchFamily="34" charset="0"/>
                <a:cs typeface="Arial" panose="020B0604020202020204" pitchFamily="34" charset="0"/>
              </a:rPr>
              <a:t>paid  </a:t>
            </a:r>
            <a:r>
              <a:rPr lang="en-US" sz="1400" spc="3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based </a:t>
            </a:r>
            <a:r>
              <a:rPr lang="en-US" sz="1400" spc="55" dirty="0">
                <a:latin typeface="Arial" panose="020B0604020202020204" pitchFamily="34" charset="0"/>
                <a:cs typeface="Arial" panose="020B0604020202020204" pitchFamily="34" charset="0"/>
              </a:rPr>
              <a:t>on </a:t>
            </a:r>
            <a:r>
              <a:rPr lang="en-US" sz="1400" spc="-5" dirty="0">
                <a:latin typeface="Arial" panose="020B0604020202020204" pitchFamily="34" charset="0"/>
                <a:cs typeface="Arial" panose="020B0604020202020204" pitchFamily="34" charset="0"/>
              </a:rPr>
              <a:t>revenue  generated.</a:t>
            </a:r>
            <a:endParaRPr lang="en-US" sz="1400" dirty="0">
              <a:latin typeface="Arial" panose="020B0604020202020204" pitchFamily="34" charset="0"/>
              <a:cs typeface="Arial" panose="020B0604020202020204" pitchFamily="34" charset="0"/>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400" b="1" spc="-55" dirty="0">
                <a:latin typeface="Arial" panose="020B0604020202020204" pitchFamily="34" charset="0"/>
                <a:cs typeface="Arial" panose="020B0604020202020204" pitchFamily="34" charset="0"/>
              </a:rPr>
              <a:t>Minecraft </a:t>
            </a:r>
            <a:r>
              <a:rPr lang="en-US" sz="1400" spc="-35" dirty="0">
                <a:latin typeface="Arial" panose="020B0604020202020204" pitchFamily="34" charset="0"/>
                <a:cs typeface="Arial" panose="020B0604020202020204" pitchFamily="34" charset="0"/>
              </a:rPr>
              <a:t>is </a:t>
            </a:r>
            <a:r>
              <a:rPr lang="en-US" sz="1400" spc="35" dirty="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only </a:t>
            </a:r>
            <a:r>
              <a:rPr lang="en-US" sz="1400" spc="55" dirty="0">
                <a:latin typeface="Arial" panose="020B0604020202020204" pitchFamily="34" charset="0"/>
                <a:cs typeface="Arial" panose="020B0604020202020204" pitchFamily="34" charset="0"/>
              </a:rPr>
              <a:t>app </a:t>
            </a:r>
            <a:r>
              <a:rPr lang="en-US" sz="1400" spc="25" dirty="0">
                <a:latin typeface="Arial" panose="020B0604020202020204" pitchFamily="34" charset="0"/>
                <a:cs typeface="Arial" panose="020B0604020202020204" pitchFamily="34" charset="0"/>
              </a:rPr>
              <a:t>that  </a:t>
            </a:r>
            <a:r>
              <a:rPr lang="en-US" sz="1400" dirty="0">
                <a:latin typeface="Arial" panose="020B0604020202020204" pitchFamily="34" charset="0"/>
                <a:cs typeface="Arial" panose="020B0604020202020204" pitchFamily="34" charset="0"/>
              </a:rPr>
              <a:t>has </a:t>
            </a:r>
            <a:r>
              <a:rPr lang="en-US" sz="1400" spc="-40" dirty="0">
                <a:latin typeface="Arial" panose="020B0604020202020204" pitchFamily="34" charset="0"/>
                <a:cs typeface="Arial" panose="020B0604020202020204" pitchFamily="34" charset="0"/>
              </a:rPr>
              <a:t>over </a:t>
            </a:r>
            <a:r>
              <a:rPr lang="en-US" sz="1400" b="1" spc="-210" dirty="0">
                <a:latin typeface="Arial" panose="020B0604020202020204" pitchFamily="34" charset="0"/>
                <a:cs typeface="Arial" panose="020B0604020202020204" pitchFamily="34" charset="0"/>
              </a:rPr>
              <a:t>10  M</a:t>
            </a:r>
            <a:r>
              <a:rPr lang="en-US" sz="1400" b="1" spc="-409" dirty="0">
                <a:latin typeface="Arial" panose="020B0604020202020204" pitchFamily="34" charset="0"/>
                <a:cs typeface="Arial" panose="020B0604020202020204" pitchFamily="34" charset="0"/>
              </a:rPr>
              <a:t> </a:t>
            </a:r>
            <a:r>
              <a:rPr lang="en-US" sz="1400" b="1" spc="-4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350371" y="231424"/>
            <a:ext cx="7576882" cy="456535"/>
          </a:xfrm>
          <a:prstGeom prst="rect">
            <a:avLst/>
          </a:prstGeom>
        </p:spPr>
        <p:txBody>
          <a:bodyPr vert="horz" wrap="square" lIns="0" tIns="12700" rIns="0" bIns="0" rtlCol="0">
            <a:spAutoFit/>
          </a:bodyPr>
          <a:lstStyle/>
          <a:p>
            <a:pPr marL="12700" marR="5080">
              <a:lnSpc>
                <a:spcPct val="100000"/>
              </a:lnSpc>
              <a:spcBef>
                <a:spcPts val="100"/>
              </a:spcBef>
            </a:pPr>
            <a:r>
              <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WHY ANALYZE THE GOOGLE</a:t>
            </a:r>
            <a:r>
              <a:rPr sz="2800" b="1" u="sng" spc="-13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 </a:t>
            </a:r>
            <a:r>
              <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PLAY  </a:t>
            </a:r>
            <a:r>
              <a:rPr sz="2800" b="1" u="sng" spc="-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STORE?</a:t>
            </a:r>
            <a:endPar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513258" y="167197"/>
            <a:ext cx="3821230" cy="523220"/>
          </a:xfrm>
          <a:prstGeom prst="rect">
            <a:avLst/>
          </a:prstGeom>
          <a:noFill/>
        </p:spPr>
        <p:txBody>
          <a:bodyPr wrap="square">
            <a:spAutoFit/>
          </a:bodyPr>
          <a:lstStyle/>
          <a:p>
            <a:pPr eaLnBrk="0" fontAlgn="base" hangingPunct="0">
              <a:spcBef>
                <a:spcPct val="0"/>
              </a:spcBef>
              <a:spcAft>
                <a:spcPct val="0"/>
              </a:spcAft>
              <a:buClrTx/>
            </a:pPr>
            <a:r>
              <a:rPr lang="en-US" sz="2800" b="1" u="sng" dirty="0">
                <a:effectLst>
                  <a:outerShdw blurRad="38100" dist="38100" dir="2700000" algn="tl">
                    <a:srgbClr val="000000">
                      <a:alpha val="43137"/>
                    </a:srgbClr>
                  </a:outerShdw>
                </a:effectLst>
                <a:latin typeface="Algerian" panose="04020705040A02060702" pitchFamily="82" charset="0"/>
              </a:rPr>
              <a:t>App Size Analysis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latin typeface="Arial" panose="020B0604020202020204" pitchFamily="34" charset="0"/>
                <a:cs typeface="Arial" panose="020B0604020202020204" pitchFamily="34" charset="0"/>
              </a:rPr>
              <a:t>The </a:t>
            </a:r>
            <a:r>
              <a:rPr lang="en-US" sz="1200" spc="30" dirty="0">
                <a:latin typeface="Arial" panose="020B0604020202020204" pitchFamily="34" charset="0"/>
                <a:cs typeface="Arial" panose="020B0604020202020204" pitchFamily="34" charset="0"/>
              </a:rPr>
              <a:t>apps </a:t>
            </a:r>
            <a:r>
              <a:rPr lang="en-US" sz="1200" spc="-30" dirty="0">
                <a:latin typeface="Arial" panose="020B0604020202020204" pitchFamily="34" charset="0"/>
                <a:cs typeface="Arial" panose="020B0604020202020204" pitchFamily="34" charset="0"/>
              </a:rPr>
              <a:t>are </a:t>
            </a:r>
            <a:r>
              <a:rPr lang="en-US" sz="1200" spc="15" dirty="0">
                <a:latin typeface="Arial" panose="020B0604020202020204" pitchFamily="34" charset="0"/>
                <a:cs typeface="Arial" panose="020B0604020202020204" pitchFamily="34" charset="0"/>
              </a:rPr>
              <a:t>categorized  </a:t>
            </a:r>
            <a:r>
              <a:rPr lang="en-US" sz="1200" spc="25" dirty="0">
                <a:latin typeface="Arial" panose="020B0604020202020204" pitchFamily="34" charset="0"/>
                <a:cs typeface="Arial" panose="020B0604020202020204" pitchFamily="34" charset="0"/>
              </a:rPr>
              <a:t>based </a:t>
            </a:r>
            <a:r>
              <a:rPr lang="en-US" sz="1200" spc="55" dirty="0">
                <a:latin typeface="Arial" panose="020B0604020202020204" pitchFamily="34" charset="0"/>
                <a:cs typeface="Arial" panose="020B0604020202020204" pitchFamily="34" charset="0"/>
              </a:rPr>
              <a:t>on </a:t>
            </a:r>
            <a:r>
              <a:rPr lang="en-US" sz="1200" spc="-20" dirty="0">
                <a:latin typeface="Arial" panose="020B0604020202020204" pitchFamily="34" charset="0"/>
                <a:cs typeface="Arial" panose="020B0604020202020204" pitchFamily="34" charset="0"/>
              </a:rPr>
              <a:t>its </a:t>
            </a:r>
            <a:r>
              <a:rPr lang="en-US" sz="1200" spc="-25" dirty="0">
                <a:latin typeface="Arial" panose="020B0604020202020204" pitchFamily="34" charset="0"/>
                <a:cs typeface="Arial" panose="020B0604020202020204" pitchFamily="34" charset="0"/>
              </a:rPr>
              <a:t>size</a:t>
            </a:r>
            <a:r>
              <a:rPr lang="en-US" sz="1200" spc="-75" dirty="0">
                <a:latin typeface="Arial" panose="020B0604020202020204" pitchFamily="34" charset="0"/>
                <a:cs typeface="Arial" panose="020B0604020202020204" pitchFamily="34" charset="0"/>
              </a:rPr>
              <a:t> </a:t>
            </a:r>
            <a:r>
              <a:rPr lang="en-US" sz="1200" spc="40" dirty="0">
                <a:latin typeface="Arial" panose="020B0604020202020204" pitchFamily="34" charset="0"/>
                <a:cs typeface="Arial" panose="020B0604020202020204" pitchFamily="34" charset="0"/>
              </a:rPr>
              <a:t>between</a:t>
            </a:r>
            <a:endParaRPr lang="en-US" sz="1200" dirty="0">
              <a:latin typeface="Arial" panose="020B0604020202020204" pitchFamily="34" charset="0"/>
              <a:cs typeface="Arial" panose="020B0604020202020204" pitchFamily="34" charset="0"/>
            </a:endParaRPr>
          </a:p>
          <a:p>
            <a:pPr marL="469265" marR="5080" algn="just">
              <a:lnSpc>
                <a:spcPct val="100000"/>
              </a:lnSpc>
            </a:pPr>
            <a:r>
              <a:rPr lang="en-US" sz="1200" spc="-195" dirty="0">
                <a:latin typeface="Arial" panose="020B0604020202020204" pitchFamily="34" charset="0"/>
                <a:cs typeface="Arial" panose="020B0604020202020204" pitchFamily="34" charset="0"/>
              </a:rPr>
              <a:t>~0    </a:t>
            </a:r>
            <a:r>
              <a:rPr lang="en-US" sz="1200" spc="10" dirty="0">
                <a:latin typeface="Arial" panose="020B0604020202020204" pitchFamily="34" charset="0"/>
                <a:cs typeface="Arial" panose="020B0604020202020204" pitchFamily="34" charset="0"/>
              </a:rPr>
              <a:t>to</a:t>
            </a:r>
            <a:r>
              <a:rPr lang="en-US" sz="1200" dirty="0">
                <a:latin typeface="Arial" panose="020B0604020202020204" pitchFamily="34" charset="0"/>
                <a:cs typeface="Arial" panose="020B0604020202020204" pitchFamily="34" charset="0"/>
              </a:rPr>
              <a:t> 100 MB in the  intervals of 10  MB each.</a:t>
            </a:r>
          </a:p>
          <a:p>
            <a:pPr marL="469265" marR="6985" indent="-457200" algn="just">
              <a:lnSpc>
                <a:spcPct val="100000"/>
              </a:lnSpc>
              <a:buFont typeface="AoyagiKouzanFontT"/>
              <a:buChar char="❏"/>
              <a:tabLst>
                <a:tab pos="469900" algn="l"/>
              </a:tabLst>
            </a:pPr>
            <a:r>
              <a:rPr lang="en-US" sz="1200" spc="5" dirty="0">
                <a:latin typeface="Arial" panose="020B0604020202020204" pitchFamily="34" charset="0"/>
                <a:cs typeface="Arial" panose="020B0604020202020204" pitchFamily="34" charset="0"/>
              </a:rPr>
              <a:t>The</a:t>
            </a:r>
            <a:r>
              <a:rPr lang="en-US" sz="1200" spc="-15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total</a:t>
            </a:r>
            <a:r>
              <a:rPr lang="en-US" sz="1200" spc="-150" dirty="0">
                <a:latin typeface="Arial" panose="020B0604020202020204" pitchFamily="34" charset="0"/>
                <a:cs typeface="Arial" panose="020B0604020202020204" pitchFamily="34" charset="0"/>
              </a:rPr>
              <a:t> </a:t>
            </a:r>
            <a:r>
              <a:rPr lang="en-US" sz="1200" spc="60" dirty="0">
                <a:latin typeface="Arial" panose="020B0604020202020204" pitchFamily="34" charset="0"/>
                <a:cs typeface="Arial" panose="020B0604020202020204" pitchFamily="34" charset="0"/>
              </a:rPr>
              <a:t>number</a:t>
            </a:r>
            <a:r>
              <a:rPr lang="en-US" sz="1200" spc="-150" dirty="0">
                <a:latin typeface="Arial" panose="020B0604020202020204" pitchFamily="34" charset="0"/>
                <a:cs typeface="Arial" panose="020B0604020202020204" pitchFamily="34" charset="0"/>
              </a:rPr>
              <a:t> </a:t>
            </a:r>
            <a:r>
              <a:rPr lang="en-US" sz="1200" spc="5" dirty="0">
                <a:latin typeface="Arial" panose="020B0604020202020204" pitchFamily="34" charset="0"/>
                <a:cs typeface="Arial" panose="020B0604020202020204" pitchFamily="34" charset="0"/>
              </a:rPr>
              <a:t>of</a:t>
            </a:r>
            <a:r>
              <a:rPr lang="en-US" sz="1200" spc="-150" dirty="0">
                <a:latin typeface="Arial" panose="020B0604020202020204" pitchFamily="34" charset="0"/>
                <a:cs typeface="Arial" panose="020B0604020202020204" pitchFamily="34" charset="0"/>
              </a:rPr>
              <a:t> </a:t>
            </a:r>
            <a:r>
              <a:rPr lang="en-US" sz="1200" spc="30" dirty="0">
                <a:latin typeface="Arial" panose="020B0604020202020204" pitchFamily="34" charset="0"/>
                <a:cs typeface="Arial" panose="020B0604020202020204" pitchFamily="34" charset="0"/>
              </a:rPr>
              <a:t>apps</a:t>
            </a:r>
            <a:r>
              <a:rPr lang="en-US" sz="1200" spc="-150" dirty="0">
                <a:latin typeface="Arial" panose="020B0604020202020204" pitchFamily="34" charset="0"/>
                <a:cs typeface="Arial" panose="020B0604020202020204" pitchFamily="34" charset="0"/>
              </a:rPr>
              <a:t> </a:t>
            </a:r>
            <a:r>
              <a:rPr lang="en-US" sz="1200" spc="30" dirty="0">
                <a:latin typeface="Arial" panose="020B0604020202020204" pitchFamily="34" charset="0"/>
                <a:cs typeface="Arial" panose="020B0604020202020204" pitchFamily="34" charset="0"/>
              </a:rPr>
              <a:t>in  </a:t>
            </a:r>
            <a:r>
              <a:rPr lang="en-US" sz="1200" spc="25" dirty="0">
                <a:latin typeface="Arial" panose="020B0604020202020204" pitchFamily="34" charset="0"/>
                <a:cs typeface="Arial" panose="020B0604020202020204" pitchFamily="34" charset="0"/>
              </a:rPr>
              <a:t>each </a:t>
            </a:r>
            <a:r>
              <a:rPr lang="en-US" sz="1200" spc="-25" dirty="0">
                <a:latin typeface="Arial" panose="020B0604020202020204" pitchFamily="34" charset="0"/>
                <a:cs typeface="Arial" panose="020B0604020202020204" pitchFamily="34" charset="0"/>
              </a:rPr>
              <a:t>size </a:t>
            </a:r>
            <a:r>
              <a:rPr lang="en-US" sz="1200" spc="10" dirty="0">
                <a:latin typeface="Arial" panose="020B0604020202020204" pitchFamily="34" charset="0"/>
                <a:cs typeface="Arial" panose="020B0604020202020204" pitchFamily="34" charset="0"/>
              </a:rPr>
              <a:t>category  </a:t>
            </a:r>
            <a:r>
              <a:rPr lang="en-US" sz="1200" spc="15" dirty="0">
                <a:latin typeface="Arial" panose="020B0604020202020204" pitchFamily="34" charset="0"/>
                <a:cs typeface="Arial" panose="020B0604020202020204" pitchFamily="34" charset="0"/>
              </a:rPr>
              <a:t>indicates </a:t>
            </a:r>
            <a:r>
              <a:rPr lang="en-US" sz="1200" spc="35" dirty="0">
                <a:latin typeface="Arial" panose="020B0604020202020204" pitchFamily="34" charset="0"/>
                <a:cs typeface="Arial" panose="020B0604020202020204" pitchFamily="34" charset="0"/>
              </a:rPr>
              <a:t>the  </a:t>
            </a:r>
            <a:r>
              <a:rPr lang="en-US" sz="1200" spc="-365"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competition</a:t>
            </a:r>
            <a:r>
              <a:rPr lang="en-US" sz="1200" spc="-65"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469265" marR="47625" indent="-457200" algn="just">
              <a:lnSpc>
                <a:spcPct val="100000"/>
              </a:lnSpc>
              <a:buFont typeface="AoyagiKouzanFontT"/>
              <a:buChar char="❏"/>
              <a:tabLst>
                <a:tab pos="469900" algn="l"/>
              </a:tabLst>
            </a:pPr>
            <a:r>
              <a:rPr lang="en-US" sz="1200" spc="-10" dirty="0">
                <a:latin typeface="Arial" panose="020B0604020202020204" pitchFamily="34" charset="0"/>
                <a:cs typeface="Arial" panose="020B0604020202020204" pitchFamily="34" charset="0"/>
              </a:rPr>
              <a:t>Average </a:t>
            </a:r>
            <a:r>
              <a:rPr lang="en-US" sz="1200" spc="60" dirty="0">
                <a:latin typeface="Arial" panose="020B0604020202020204" pitchFamily="34" charset="0"/>
                <a:cs typeface="Arial" panose="020B0604020202020204" pitchFamily="34" charset="0"/>
              </a:rPr>
              <a:t>number </a:t>
            </a:r>
            <a:r>
              <a:rPr lang="en-US" sz="1200" spc="5" dirty="0">
                <a:latin typeface="Arial" panose="020B0604020202020204" pitchFamily="34" charset="0"/>
                <a:cs typeface="Arial" panose="020B0604020202020204" pitchFamily="34" charset="0"/>
              </a:rPr>
              <a:t>of </a:t>
            </a:r>
            <a:r>
              <a:rPr lang="en-US" sz="1200" b="1" spc="-85" dirty="0">
                <a:latin typeface="Arial" panose="020B0604020202020204" pitchFamily="34" charset="0"/>
                <a:cs typeface="Arial" panose="020B0604020202020204" pitchFamily="34" charset="0"/>
              </a:rPr>
              <a:t>user  </a:t>
            </a:r>
            <a:r>
              <a:rPr lang="en-US" sz="1200" b="1" spc="-100" dirty="0">
                <a:latin typeface="Arial" panose="020B0604020202020204" pitchFamily="34" charset="0"/>
                <a:cs typeface="Arial" panose="020B0604020202020204" pitchFamily="34" charset="0"/>
              </a:rPr>
              <a:t>reviews  </a:t>
            </a:r>
            <a:r>
              <a:rPr lang="en-US" sz="1200" spc="50" dirty="0">
                <a:latin typeface="Arial" panose="020B0604020202020204" pitchFamily="34" charset="0"/>
                <a:cs typeface="Arial" panose="020B0604020202020204" pitchFamily="34" charset="0"/>
              </a:rPr>
              <a:t>and  </a:t>
            </a:r>
            <a:r>
              <a:rPr lang="en-US" sz="1200" b="1" spc="-85" dirty="0">
                <a:latin typeface="Arial" panose="020B0604020202020204" pitchFamily="34" charset="0"/>
                <a:cs typeface="Arial" panose="020B0604020202020204" pitchFamily="34" charset="0"/>
              </a:rPr>
              <a:t>average</a:t>
            </a:r>
            <a:r>
              <a:rPr lang="en-US" sz="1200" b="1" spc="-140" dirty="0">
                <a:latin typeface="Arial" panose="020B0604020202020204" pitchFamily="34" charset="0"/>
                <a:cs typeface="Arial" panose="020B0604020202020204" pitchFamily="34" charset="0"/>
              </a:rPr>
              <a:t> </a:t>
            </a:r>
            <a:r>
              <a:rPr lang="en-US" sz="1200" b="1" spc="-45" dirty="0">
                <a:latin typeface="Arial" panose="020B0604020202020204" pitchFamily="34" charset="0"/>
                <a:cs typeface="Arial" panose="020B0604020202020204" pitchFamily="34" charset="0"/>
              </a:rPr>
              <a:t>app </a:t>
            </a:r>
            <a:r>
              <a:rPr lang="en-IN" sz="1200" b="1" spc="50" dirty="0">
                <a:latin typeface="Arial" panose="020B0604020202020204" pitchFamily="34" charset="0"/>
                <a:cs typeface="Arial" panose="020B0604020202020204" pitchFamily="34" charset="0"/>
              </a:rPr>
              <a:t>installs</a:t>
            </a:r>
            <a:r>
              <a:rPr lang="en-IN" sz="1200" spc="50" dirty="0">
                <a:latin typeface="Arial" panose="020B0604020202020204" pitchFamily="34" charset="0"/>
                <a:cs typeface="Arial" panose="020B0604020202020204" pitchFamily="34" charset="0"/>
              </a:rPr>
              <a:t> in each size category indicates the </a:t>
            </a:r>
            <a:r>
              <a:rPr lang="en-IN" sz="1200" b="1" spc="50" dirty="0">
                <a:latin typeface="Arial" panose="020B0604020202020204" pitchFamily="34" charset="0"/>
                <a:cs typeface="Arial" panose="020B0604020202020204" pitchFamily="34" charset="0"/>
              </a:rPr>
              <a:t>popularity </a:t>
            </a:r>
            <a:r>
              <a:rPr lang="en-IN" sz="1200" spc="50" dirty="0">
                <a:latin typeface="Arial" panose="020B0604020202020204" pitchFamily="34" charset="0"/>
                <a:cs typeface="Arial" panose="020B0604020202020204" pitchFamily="34" charset="0"/>
              </a:rPr>
              <a:t>of the respective app.</a:t>
            </a:r>
            <a:endParaRPr lang="en-US" sz="1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994788"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799253" y="173889"/>
            <a:ext cx="8344747" cy="523220"/>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800" b="1" u="sng" dirty="0">
                <a:effectLst>
                  <a:outerShdw blurRad="38100" dist="38100" dir="2700000" algn="tl">
                    <a:srgbClr val="000000">
                      <a:alpha val="43137"/>
                    </a:srgbClr>
                  </a:outerShdw>
                </a:effectLst>
                <a:latin typeface="Algerian" panose="04020705040A02060702" pitchFamily="82" charset="0"/>
              </a:rPr>
              <a:t>Android version based on each category</a:t>
            </a:r>
            <a:endParaRPr lang="en-US" sz="24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978680"/>
            <a:ext cx="5540587" cy="4164820"/>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063769" y="94826"/>
            <a:ext cx="7840683" cy="954107"/>
          </a:xfrm>
          <a:prstGeom prst="rect">
            <a:avLst/>
          </a:prstGeom>
          <a:noFill/>
        </p:spPr>
        <p:txBody>
          <a:bodyPr wrap="square">
            <a:spAutoFit/>
          </a:bodyPr>
          <a:lstStyle/>
          <a:p>
            <a:pPr eaLnBrk="0" fontAlgn="base" hangingPunct="0">
              <a:spcBef>
                <a:spcPct val="0"/>
              </a:spcBef>
              <a:spcAft>
                <a:spcPct val="0"/>
              </a:spcAft>
              <a:buClrTx/>
            </a:pPr>
            <a:r>
              <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6035040" y="1998394"/>
            <a:ext cx="3108960" cy="1906932"/>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400" spc="-5" dirty="0">
                <a:latin typeface="Arial" panose="020B0604020202020204" pitchFamily="34" charset="0"/>
                <a:cs typeface="Arial" panose="020B0604020202020204" pitchFamily="34" charset="0"/>
              </a:rPr>
              <a:t>The</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number</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of</a:t>
            </a:r>
            <a:r>
              <a:rPr sz="1400"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Unique</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Play</a:t>
            </a:r>
            <a:r>
              <a:rPr sz="1400" dirty="0">
                <a:latin typeface="Arial" panose="020B0604020202020204" pitchFamily="34" charset="0"/>
                <a:cs typeface="Arial" panose="020B0604020202020204" pitchFamily="34" charset="0"/>
              </a:rPr>
              <a:t> store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and</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User </a:t>
            </a:r>
            <a:r>
              <a:rPr sz="1400"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are </a:t>
            </a:r>
            <a:r>
              <a:rPr sz="1400"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816.</a:t>
            </a:r>
            <a:endParaRPr sz="1400" dirty="0">
              <a:latin typeface="Arial" panose="020B0604020202020204" pitchFamily="34" charset="0"/>
              <a:cs typeface="Arial" panose="020B0604020202020204" pitchFamily="34" charset="0"/>
            </a:endParaRPr>
          </a:p>
          <a:p>
            <a:pPr>
              <a:lnSpc>
                <a:spcPct val="100000"/>
              </a:lnSpc>
              <a:spcBef>
                <a:spcPts val="20"/>
              </a:spcBef>
            </a:pPr>
            <a:endParaRPr sz="1600" dirty="0">
              <a:latin typeface="Arial" panose="020B0604020202020204" pitchFamily="34" charset="0"/>
              <a:cs typeface="Arial" panose="020B0604020202020204" pitchFamily="34" charset="0"/>
            </a:endParaRPr>
          </a:p>
          <a:p>
            <a:pPr marL="91440" marR="81280" algn="just">
              <a:lnSpc>
                <a:spcPct val="100000"/>
              </a:lnSpc>
              <a:spcBef>
                <a:spcPts val="5"/>
              </a:spcBef>
            </a:pP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Sentiment</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column</a:t>
            </a:r>
            <a:r>
              <a:rPr sz="1400" b="1" spc="-5" dirty="0">
                <a:latin typeface="Arial" panose="020B0604020202020204" pitchFamily="34" charset="0"/>
                <a:cs typeface="Arial" panose="020B0604020202020204" pitchFamily="34" charset="0"/>
              </a:rPr>
              <a:t>,</a:t>
            </a:r>
            <a:r>
              <a:rPr sz="1400" b="1"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64% </a:t>
            </a:r>
            <a:r>
              <a:rPr sz="1400" b="1"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are </a:t>
            </a:r>
            <a:r>
              <a:rPr sz="1400" b="1" spc="-5" dirty="0">
                <a:latin typeface="Arial" panose="020B0604020202020204" pitchFamily="34" charset="0"/>
                <a:cs typeface="Arial" panose="020B0604020202020204" pitchFamily="34" charset="0"/>
              </a:rPr>
              <a:t>Positive, </a:t>
            </a:r>
            <a:r>
              <a:rPr sz="1400" b="1" dirty="0">
                <a:latin typeface="Arial" panose="020B0604020202020204" pitchFamily="34" charset="0"/>
                <a:cs typeface="Arial" panose="020B0604020202020204" pitchFamily="34" charset="0"/>
              </a:rPr>
              <a:t>22% </a:t>
            </a:r>
            <a:r>
              <a:rPr sz="1400" dirty="0">
                <a:latin typeface="Arial" panose="020B0604020202020204" pitchFamily="34" charset="0"/>
                <a:cs typeface="Arial" panose="020B0604020202020204" pitchFamily="34" charset="0"/>
              </a:rPr>
              <a:t>are </a:t>
            </a:r>
            <a:r>
              <a:rPr sz="1400" b="1" spc="-5" dirty="0">
                <a:latin typeface="Arial" panose="020B0604020202020204" pitchFamily="34" charset="0"/>
                <a:cs typeface="Arial" panose="020B0604020202020204" pitchFamily="34" charset="0"/>
              </a:rPr>
              <a:t>Negative </a:t>
            </a:r>
            <a:r>
              <a:rPr sz="1400" b="1"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and</a:t>
            </a:r>
            <a:r>
              <a:rPr sz="1400" spc="-10"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1</a:t>
            </a:r>
            <a:r>
              <a:rPr lang="en-IN" sz="1400" b="1" spc="-5" dirty="0">
                <a:latin typeface="Arial" panose="020B0604020202020204" pitchFamily="34" charset="0"/>
                <a:cs typeface="Arial" panose="020B0604020202020204" pitchFamily="34" charset="0"/>
              </a:rPr>
              <a:t>4</a:t>
            </a:r>
            <a:r>
              <a:rPr sz="1400" b="1" spc="-5" dirty="0">
                <a:latin typeface="Arial" panose="020B0604020202020204" pitchFamily="34" charset="0"/>
                <a:cs typeface="Arial" panose="020B0604020202020204" pitchFamily="34" charset="0"/>
              </a:rPr>
              <a:t>%</a:t>
            </a:r>
            <a:r>
              <a:rPr sz="1400" b="1"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are</a:t>
            </a:r>
            <a:r>
              <a:rPr sz="1400"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Neutral</a:t>
            </a:r>
            <a:r>
              <a:rPr sz="1400" b="1"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r>
              <a:rPr sz="1600" spc="-5" dirty="0">
                <a:solidFill>
                  <a:srgbClr val="124F5C"/>
                </a:solidFill>
                <a:latin typeface="Arial MT"/>
                <a:cs typeface="Arial MT"/>
              </a:rPr>
              <a:t>.</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1150179" y="61233"/>
            <a:ext cx="7036147" cy="584775"/>
          </a:xfrm>
          <a:prstGeom prst="rect">
            <a:avLst/>
          </a:prstGeom>
          <a:noFill/>
        </p:spPr>
        <p:txBody>
          <a:bodyPr wrap="square">
            <a:spAutoFit/>
          </a:bodyPr>
          <a:lstStyle/>
          <a:p>
            <a:pPr eaLnBrk="0" fontAlgn="base" hangingPunct="0">
              <a:spcBef>
                <a:spcPct val="0"/>
              </a:spcBef>
              <a:spcAft>
                <a:spcPct val="0"/>
              </a:spcAft>
              <a:buClrTx/>
            </a:pPr>
            <a:r>
              <a:rPr lang="en-IN" sz="3200" b="1" u="sng" spc="-110" dirty="0">
                <a:solidFill>
                  <a:schemeClr val="tx1"/>
                </a:solidFill>
                <a:effectLst>
                  <a:outerShdw blurRad="38100" dist="38100" dir="2700000" algn="tl">
                    <a:srgbClr val="000000">
                      <a:alpha val="43137"/>
                    </a:srgbClr>
                  </a:outerShdw>
                </a:effectLst>
                <a:latin typeface="Algerian" panose="04020705040A02060702" pitchFamily="82" charset="0"/>
              </a:rPr>
              <a:t>Positive </a:t>
            </a:r>
            <a:r>
              <a:rPr lang="en-IN" sz="3200" b="1" u="sng" spc="-75" dirty="0">
                <a:solidFill>
                  <a:schemeClr val="tx1"/>
                </a:solidFill>
                <a:effectLst>
                  <a:outerShdw blurRad="38100" dist="38100" dir="2700000" algn="tl">
                    <a:srgbClr val="000000">
                      <a:alpha val="43137"/>
                    </a:srgbClr>
                  </a:outerShdw>
                </a:effectLst>
                <a:latin typeface="Algerian" panose="04020705040A02060702" pitchFamily="82" charset="0"/>
              </a:rPr>
              <a:t>and </a:t>
            </a:r>
            <a:r>
              <a:rPr lang="en-IN" sz="3200" b="1" u="sng" spc="-100" dirty="0">
                <a:solidFill>
                  <a:schemeClr val="tx1"/>
                </a:solidFill>
                <a:effectLst>
                  <a:outerShdw blurRad="38100" dist="38100" dir="2700000" algn="tl">
                    <a:srgbClr val="000000">
                      <a:alpha val="43137"/>
                    </a:srgbClr>
                  </a:outerShdw>
                </a:effectLst>
                <a:latin typeface="Algerian" panose="04020705040A02060702" pitchFamily="82" charset="0"/>
              </a:rPr>
              <a:t>Negative</a:t>
            </a:r>
            <a:r>
              <a:rPr lang="en-IN" sz="3200" b="1" u="sng" spc="-340"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140" dirty="0">
                <a:solidFill>
                  <a:schemeClr val="tx1"/>
                </a:solidFill>
                <a:effectLst>
                  <a:outerShdw blurRad="38100" dist="38100" dir="2700000" algn="tl">
                    <a:srgbClr val="000000">
                      <a:alpha val="43137"/>
                    </a:srgbClr>
                  </a:outerShdw>
                </a:effectLst>
                <a:latin typeface="Algerian" panose="04020705040A02060702" pitchFamily="82" charset="0"/>
              </a:rPr>
              <a:t>Reviews</a:t>
            </a:r>
            <a:endParaRPr kumimoji="0" lang="en-US" altLang="en-US" sz="3200" b="1" i="0" u="sng" strike="noStrike" cap="none" normalizeH="0" baseline="0" dirty="0">
              <a:ln>
                <a:noFill/>
              </a:ln>
              <a:solidFill>
                <a:schemeClr val="tx1"/>
              </a:solidFill>
              <a:effectLst>
                <a:outerShdw blurRad="38100" dist="38100" dir="2700000" algn="tl">
                  <a:srgbClr val="000000">
                    <a:alpha val="43137"/>
                  </a:srgbClr>
                </a:outerShdw>
              </a:effectLst>
              <a:latin typeface="Algerian" panose="04020705040A02060702" pitchFamily="82" charset="0"/>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 y="836700"/>
            <a:ext cx="4571999" cy="3572157"/>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37299"/>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400" spc="-10" dirty="0">
                <a:latin typeface="Arial" panose="020B0604020202020204" pitchFamily="34" charset="0"/>
                <a:cs typeface="Arial" panose="020B0604020202020204" pitchFamily="34" charset="0"/>
              </a:rPr>
              <a:t>Helix</a:t>
            </a:r>
            <a:r>
              <a:rPr sz="1400" spc="-5" dirty="0">
                <a:latin typeface="Arial" panose="020B0604020202020204" pitchFamily="34" charset="0"/>
                <a:cs typeface="Arial" panose="020B0604020202020204" pitchFamily="34" charset="0"/>
              </a:rPr>
              <a:t> Jump</a:t>
            </a:r>
            <a:r>
              <a:rPr sz="1400" dirty="0">
                <a:latin typeface="Arial" panose="020B0604020202020204" pitchFamily="34" charset="0"/>
                <a:cs typeface="Arial" panose="020B0604020202020204" pitchFamily="34" charset="0"/>
              </a:rPr>
              <a:t> is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a:t>
            </a:r>
            <a:r>
              <a:rPr sz="1400" dirty="0">
                <a:latin typeface="Arial" panose="020B0604020202020204" pitchFamily="34" charset="0"/>
                <a:cs typeface="Arial" panose="020B0604020202020204" pitchFamily="34" charset="0"/>
              </a:rPr>
              <a:t> from </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has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highest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209 </a:t>
            </a:r>
            <a:r>
              <a:rPr sz="1400" spc="-10" dirty="0">
                <a:latin typeface="Arial" panose="020B0604020202020204" pitchFamily="34" charset="0"/>
                <a:cs typeface="Arial" panose="020B0604020202020204" pitchFamily="34" charset="0"/>
              </a:rPr>
              <a:t>Positive</a:t>
            </a:r>
            <a:r>
              <a:rPr sz="1400" spc="4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sentiment</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count.</a:t>
            </a:r>
            <a:endParaRPr sz="1400" dirty="0">
              <a:latin typeface="Arial" panose="020B0604020202020204" pitchFamily="34" charset="0"/>
              <a:cs typeface="Arial" panose="020B0604020202020204" pitchFamily="34" charset="0"/>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4803006" y="4583412"/>
            <a:ext cx="4340994" cy="437299"/>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400" b="1" spc="-5" dirty="0">
                <a:latin typeface="Arial" panose="020B0604020202020204" pitchFamily="34" charset="0"/>
                <a:cs typeface="Arial" panose="020B0604020202020204" pitchFamily="34" charset="0"/>
              </a:rPr>
              <a:t>Angry</a:t>
            </a:r>
            <a:r>
              <a:rPr sz="1400" b="1" dirty="0">
                <a:latin typeface="Arial" panose="020B0604020202020204" pitchFamily="34" charset="0"/>
                <a:cs typeface="Arial" panose="020B0604020202020204" pitchFamily="34" charset="0"/>
              </a:rPr>
              <a:t> Bird</a:t>
            </a:r>
            <a:r>
              <a:rPr sz="1400" b="1" spc="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Classic</a:t>
            </a:r>
            <a:r>
              <a:rPr sz="1400" b="1"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spc="434"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has </a:t>
            </a:r>
            <a:r>
              <a:rPr sz="1400"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highest </a:t>
            </a:r>
            <a:r>
              <a:rPr sz="1400" b="1" spc="-5" dirty="0">
                <a:latin typeface="Arial" panose="020B0604020202020204" pitchFamily="34" charset="0"/>
                <a:cs typeface="Arial" panose="020B0604020202020204" pitchFamily="34" charset="0"/>
              </a:rPr>
              <a:t>147 </a:t>
            </a:r>
            <a:r>
              <a:rPr sz="1400" b="1" spc="-10" dirty="0">
                <a:latin typeface="Arial" panose="020B0604020202020204" pitchFamily="34" charset="0"/>
                <a:cs typeface="Arial" panose="020B0604020202020204" pitchFamily="34" charset="0"/>
              </a:rPr>
              <a:t>Negative </a:t>
            </a:r>
            <a:r>
              <a:rPr sz="1400" spc="-5" dirty="0">
                <a:latin typeface="Arial" panose="020B0604020202020204" pitchFamily="34" charset="0"/>
                <a:cs typeface="Arial" panose="020B0604020202020204" pitchFamily="34" charset="0"/>
              </a:rPr>
              <a:t>sentiment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count.</a:t>
            </a:r>
            <a:endParaRP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055578" y="1165012"/>
            <a:ext cx="6088422" cy="3978487"/>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910807" y="77354"/>
            <a:ext cx="8185780" cy="954107"/>
          </a:xfrm>
          <a:prstGeom prst="rect">
            <a:avLst/>
          </a:prstGeom>
          <a:noFill/>
        </p:spPr>
        <p:txBody>
          <a:bodyPr wrap="square">
            <a:spAutoFit/>
          </a:bodyPr>
          <a:lstStyle/>
          <a:p>
            <a:pPr eaLnBrk="0" fontAlgn="base" hangingPunct="0">
              <a:spcBef>
                <a:spcPct val="0"/>
              </a:spcBef>
              <a:spcAft>
                <a:spcPct val="0"/>
              </a:spcAft>
              <a:buClrTx/>
            </a:pP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Is </a:t>
            </a:r>
            <a:r>
              <a:rPr lang="en-IN" sz="2800" b="1" u="sng" dirty="0" err="1">
                <a:solidFill>
                  <a:schemeClr val="tx1"/>
                </a:solidFill>
                <a:effectLst>
                  <a:outerShdw blurRad="38100" dist="38100" dir="2700000" algn="tl">
                    <a:srgbClr val="000000">
                      <a:alpha val="43137"/>
                    </a:srgbClr>
                  </a:outerShdw>
                </a:effectLst>
                <a:latin typeface="Algerian" panose="04020705040A02060702" pitchFamily="82" charset="0"/>
              </a:rPr>
              <a:t>sentiment_subjectivity</a:t>
            </a: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 proportional to </a:t>
            </a:r>
            <a:r>
              <a:rPr lang="en-IN" sz="2800" b="1" u="sng" dirty="0" err="1">
                <a:solidFill>
                  <a:schemeClr val="tx1"/>
                </a:solidFill>
                <a:effectLst>
                  <a:outerShdw blurRad="38100" dist="38100" dir="2700000" algn="tl">
                    <a:srgbClr val="000000">
                      <a:alpha val="43137"/>
                    </a:srgbClr>
                  </a:outerShdw>
                </a:effectLst>
                <a:latin typeface="Algerian" panose="04020705040A02060702" pitchFamily="82" charset="0"/>
              </a:rPr>
              <a:t>sentiment_polarity</a:t>
            </a: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a:t>
            </a: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effectLst/>
                <a:latin typeface="Arial" panose="020B0604020202020204" pitchFamily="34" charset="0"/>
                <a:cs typeface="Arial" panose="020B0604020202020204" pitchFamily="34" charset="0"/>
              </a:rPr>
              <a:t>From the above scatter plot it can be concluded that sentiment subjectivity is not always proportional to sentiment polarity but in maximum number of case, shows a proportional behavior, when variance is too high or low</a:t>
            </a:r>
            <a:endParaRPr lang="en-IN" sz="1600" dirty="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1043372" y="78253"/>
            <a:ext cx="8472787" cy="584775"/>
          </a:xfrm>
          <a:prstGeom prst="rect">
            <a:avLst/>
          </a:prstGeom>
          <a:noFill/>
        </p:spPr>
        <p:txBody>
          <a:bodyPr wrap="square">
            <a:spAutoFit/>
          </a:bodyPr>
          <a:lstStyle/>
          <a:p>
            <a:r>
              <a:rPr lang="en-US" sz="3200" b="1" u="sng" dirty="0">
                <a:solidFill>
                  <a:schemeClr val="tx1"/>
                </a:solidFill>
                <a:effectLst>
                  <a:outerShdw blurRad="38100" dist="38100" dir="2700000" algn="tl">
                    <a:srgbClr val="000000">
                      <a:alpha val="43137"/>
                    </a:srgbClr>
                  </a:outerShdw>
                </a:effectLst>
                <a:latin typeface="Algerian" panose="04020705040A02060702" pitchFamily="82" charset="0"/>
              </a:rPr>
              <a:t>Co-Relation in 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507247" y="783300"/>
            <a:ext cx="6636753" cy="4360200"/>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latin typeface="Arial" panose="020B0604020202020204" pitchFamily="34" charset="0"/>
                <a:cs typeface="Arial" panose="020B0604020202020204" pitchFamily="34" charset="0"/>
              </a:rPr>
              <a:t>In this correlation </a:t>
            </a:r>
            <a:r>
              <a:rPr sz="1600" dirty="0">
                <a:latin typeface="Arial" panose="020B0604020202020204" pitchFamily="34" charset="0"/>
                <a:cs typeface="Arial" panose="020B0604020202020204" pitchFamily="34" charset="0"/>
              </a:rPr>
              <a:t>matrix, </a:t>
            </a:r>
            <a:r>
              <a:rPr sz="1600" spc="-5" dirty="0">
                <a:latin typeface="Arial" panose="020B0604020202020204" pitchFamily="34" charset="0"/>
                <a:cs typeface="Arial" panose="020B0604020202020204" pitchFamily="34" charset="0"/>
              </a:rPr>
              <a:t>There </a:t>
            </a:r>
            <a:r>
              <a:rPr sz="1600" dirty="0">
                <a:latin typeface="Arial" panose="020B0604020202020204" pitchFamily="34" charset="0"/>
                <a:cs typeface="Arial" panose="020B0604020202020204" pitchFamily="34" charset="0"/>
              </a:rPr>
              <a:t>is </a:t>
            </a:r>
            <a:r>
              <a:rPr sz="1600" spc="-5" dirty="0">
                <a:latin typeface="Arial" panose="020B0604020202020204" pitchFamily="34" charset="0"/>
                <a:cs typeface="Arial" panose="020B0604020202020204" pitchFamily="34" charset="0"/>
              </a:rPr>
              <a:t>not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significant</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relationship</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between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Rating,</a:t>
            </a:r>
            <a:r>
              <a:rPr sz="160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Reviews,</a:t>
            </a:r>
            <a:r>
              <a:rPr sz="1600" spc="-5" dirty="0">
                <a:latin typeface="Arial" panose="020B0604020202020204" pitchFamily="34" charset="0"/>
                <a:cs typeface="Arial" panose="020B0604020202020204" pitchFamily="34" charset="0"/>
              </a:rPr>
              <a:t> Size</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and</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Installs </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with respect to the Sentiment </a:t>
            </a:r>
            <a:r>
              <a:rPr sz="1600" dirty="0">
                <a:latin typeface="Arial" panose="020B0604020202020204" pitchFamily="34" charset="0"/>
                <a:cs typeface="Arial" panose="020B0604020202020204" pitchFamily="34" charset="0"/>
              </a:rPr>
              <a:t>polarity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and Sentiment</a:t>
            </a:r>
            <a:r>
              <a:rPr sz="1600" spc="2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subjectivity.</a:t>
            </a:r>
            <a:endParaRP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70" y="1440953"/>
            <a:ext cx="3591786" cy="2731501"/>
          </a:xfrm>
          <a:prstGeom prst="rect">
            <a:avLst/>
          </a:prstGeom>
        </p:spPr>
      </p:pic>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3955985" y="724335"/>
            <a:ext cx="4762800" cy="2186467"/>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3955984" y="3023703"/>
            <a:ext cx="4855507" cy="2119797"/>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3" y="86485"/>
            <a:ext cx="7967834" cy="830997"/>
          </a:xfrm>
          <a:prstGeom prst="rect">
            <a:avLst/>
          </a:prstGeom>
          <a:noFill/>
        </p:spPr>
        <p:txBody>
          <a:bodyPr wrap="square">
            <a:spAutoFit/>
          </a:bodyPr>
          <a:lstStyle/>
          <a:p>
            <a:pPr eaLnBrk="0" fontAlgn="base" hangingPunct="0">
              <a:spcBef>
                <a:spcPct val="0"/>
              </a:spcBef>
              <a:spcAft>
                <a:spcPct val="0"/>
              </a:spcAft>
              <a:buClrTx/>
            </a:pPr>
            <a:r>
              <a:rPr lang="en-US" sz="2400" b="1" u="sng" dirty="0">
                <a:solidFill>
                  <a:schemeClr val="tx1"/>
                </a:solidFill>
                <a:effectLst>
                  <a:outerShdw blurRad="38100" dist="38100" dir="2700000" algn="tl">
                    <a:srgbClr val="000000">
                      <a:alpha val="43137"/>
                    </a:srgbClr>
                  </a:outerShdw>
                </a:effectLst>
                <a:latin typeface="Algerian" panose="04020705040A02060702" pitchFamily="82" charset="0"/>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6118" y="850438"/>
            <a:ext cx="8363584" cy="1893467"/>
          </a:xfrm>
          <a:prstGeom prst="rect">
            <a:avLst/>
          </a:prstGeom>
        </p:spPr>
        <p:txBody>
          <a:bodyPr vert="horz" wrap="square" lIns="0" tIns="53340" rIns="0" bIns="0" rtlCol="0">
            <a:spAutoFit/>
          </a:bodyPr>
          <a:lstStyle/>
          <a:p>
            <a:pPr marL="469900" indent="-457200">
              <a:lnSpc>
                <a:spcPct val="100000"/>
              </a:lnSpc>
              <a:spcBef>
                <a:spcPts val="420"/>
              </a:spcBef>
              <a:buFont typeface="AoyagiKouzanFontT"/>
              <a:buChar char="❏"/>
              <a:tabLst>
                <a:tab pos="469900" algn="l"/>
              </a:tabLst>
            </a:pPr>
            <a:r>
              <a:rPr spc="40" dirty="0">
                <a:latin typeface="Arial" panose="020B0604020202020204" pitchFamily="34" charset="0"/>
                <a:cs typeface="Arial" panose="020B0604020202020204" pitchFamily="34" charset="0"/>
              </a:rPr>
              <a:t>Reading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dataset</a:t>
            </a:r>
            <a:r>
              <a:rPr spc="-1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160" dirty="0">
                <a:latin typeface="Arial" panose="020B0604020202020204" pitchFamily="34" charset="0"/>
                <a:cs typeface="Arial" panose="020B0604020202020204" pitchFamily="34" charset="0"/>
              </a:rPr>
              <a:t> </a:t>
            </a:r>
            <a:r>
              <a:rPr spc="55" dirty="0">
                <a:latin typeface="Arial" panose="020B0604020202020204" pitchFamily="34" charset="0"/>
                <a:cs typeface="Arial" panose="020B0604020202020204" pitchFamily="34" charset="0"/>
              </a:rPr>
              <a:t>comprehending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0" dirty="0">
                <a:latin typeface="Arial" panose="020B0604020202020204" pitchFamily="34" charset="0"/>
                <a:cs typeface="Arial" panose="020B0604020202020204" pitchFamily="34" charset="0"/>
              </a:rPr>
              <a:t> </a:t>
            </a:r>
            <a:r>
              <a:rPr spc="45" dirty="0">
                <a:latin typeface="Arial" panose="020B0604020202020204" pitchFamily="34" charset="0"/>
                <a:cs typeface="Arial" panose="020B0604020202020204" pitchFamily="34" charset="0"/>
              </a:rPr>
              <a:t>problem</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statement.</a:t>
            </a:r>
            <a:endParaRPr dirty="0">
              <a:latin typeface="Arial" panose="020B0604020202020204" pitchFamily="34" charset="0"/>
              <a:cs typeface="Arial" panose="020B0604020202020204" pitchFamily="34" charset="0"/>
            </a:endParaRPr>
          </a:p>
          <a:p>
            <a:pPr marL="469265" marR="10795" indent="-457200">
              <a:lnSpc>
                <a:spcPct val="114999"/>
              </a:lnSpc>
              <a:buFont typeface="AoyagiKouzanFontT"/>
              <a:buChar char="❏"/>
              <a:tabLst>
                <a:tab pos="469900" algn="l"/>
              </a:tabLst>
            </a:pPr>
            <a:r>
              <a:rPr spc="30" dirty="0">
                <a:latin typeface="Arial" panose="020B0604020202020204" pitchFamily="34" charset="0"/>
                <a:cs typeface="Arial" panose="020B0604020202020204" pitchFamily="34" charset="0"/>
              </a:rPr>
              <a:t>Examining </a:t>
            </a:r>
            <a:r>
              <a:rPr spc="35" dirty="0">
                <a:latin typeface="Arial" panose="020B0604020202020204" pitchFamily="34" charset="0"/>
                <a:cs typeface="Arial" panose="020B0604020202020204" pitchFamily="34" charset="0"/>
              </a:rPr>
              <a:t>the </a:t>
            </a:r>
            <a:r>
              <a:rPr spc="10" dirty="0">
                <a:latin typeface="Arial" panose="020B0604020202020204" pitchFamily="34" charset="0"/>
                <a:cs typeface="Arial" panose="020B0604020202020204" pitchFamily="34" charset="0"/>
              </a:rPr>
              <a:t>business </a:t>
            </a:r>
            <a:r>
              <a:rPr spc="-15" dirty="0">
                <a:latin typeface="Arial" panose="020B0604020202020204" pitchFamily="34" charset="0"/>
                <a:cs typeface="Arial" panose="020B0604020202020204" pitchFamily="34" charset="0"/>
              </a:rPr>
              <a:t>KPIs </a:t>
            </a:r>
            <a:r>
              <a:rPr spc="-20" dirty="0">
                <a:latin typeface="Arial" panose="020B0604020202020204" pitchFamily="34" charset="0"/>
                <a:cs typeface="Arial" panose="020B0604020202020204" pitchFamily="34" charset="0"/>
              </a:rPr>
              <a:t>for </a:t>
            </a:r>
            <a:r>
              <a:rPr spc="55" dirty="0">
                <a:latin typeface="Arial" panose="020B0604020202020204" pitchFamily="34" charset="0"/>
                <a:cs typeface="Arial" panose="020B0604020202020204" pitchFamily="34" charset="0"/>
              </a:rPr>
              <a:t>app </a:t>
            </a:r>
            <a:r>
              <a:rPr spc="35" dirty="0">
                <a:latin typeface="Arial" panose="020B0604020202020204" pitchFamily="34" charset="0"/>
                <a:cs typeface="Arial" panose="020B0604020202020204" pitchFamily="34" charset="0"/>
              </a:rPr>
              <a:t>development </a:t>
            </a:r>
            <a:r>
              <a:rPr spc="50" dirty="0">
                <a:latin typeface="Arial" panose="020B0604020202020204" pitchFamily="34" charset="0"/>
                <a:cs typeface="Arial" panose="020B0604020202020204" pitchFamily="34" charset="0"/>
              </a:rPr>
              <a:t>and </a:t>
            </a:r>
            <a:r>
              <a:rPr spc="15" dirty="0">
                <a:latin typeface="Arial" panose="020B0604020202020204" pitchFamily="34" charset="0"/>
                <a:cs typeface="Arial" panose="020B0604020202020204" pitchFamily="34" charset="0"/>
              </a:rPr>
              <a:t>devising </a:t>
            </a:r>
            <a:r>
              <a:rPr spc="-20" dirty="0">
                <a:latin typeface="Arial" panose="020B0604020202020204" pitchFamily="34" charset="0"/>
                <a:cs typeface="Arial" panose="020B0604020202020204" pitchFamily="34" charset="0"/>
              </a:rPr>
              <a:t>a  </a:t>
            </a:r>
            <a:r>
              <a:rPr spc="20" dirty="0">
                <a:latin typeface="Arial" panose="020B0604020202020204" pitchFamily="34" charset="0"/>
                <a:cs typeface="Arial" panose="020B0604020202020204" pitchFamily="34" charset="0"/>
              </a:rPr>
              <a:t>solution</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to</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problem.</a:t>
            </a:r>
            <a:endParaRPr dirty="0">
              <a:latin typeface="Arial" panose="020B0604020202020204" pitchFamily="34" charset="0"/>
              <a:cs typeface="Arial" panose="020B0604020202020204" pitchFamily="34" charset="0"/>
            </a:endParaRPr>
          </a:p>
          <a:p>
            <a:pPr marL="469900" indent="-457200">
              <a:lnSpc>
                <a:spcPct val="100000"/>
              </a:lnSpc>
              <a:spcBef>
                <a:spcPts val="325"/>
              </a:spcBef>
              <a:buFont typeface="AoyagiKouzanFontT"/>
              <a:buChar char="❏"/>
              <a:tabLst>
                <a:tab pos="469900" algn="l"/>
              </a:tabLst>
            </a:pPr>
            <a:r>
              <a:rPr spc="55" dirty="0">
                <a:latin typeface="Arial" panose="020B0604020202020204" pitchFamily="34" charset="0"/>
                <a:cs typeface="Arial" panose="020B0604020202020204" pitchFamily="34" charset="0"/>
              </a:rPr>
              <a:t>Handling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75" dirty="0">
                <a:latin typeface="Arial" panose="020B0604020202020204" pitchFamily="34" charset="0"/>
                <a:cs typeface="Arial" panose="020B0604020202020204" pitchFamily="34" charset="0"/>
              </a:rPr>
              <a:t>error,</a:t>
            </a:r>
            <a:r>
              <a:rPr spc="-165"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duplicate</a:t>
            </a:r>
            <a:r>
              <a:rPr spc="-1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165" dirty="0">
                <a:latin typeface="Arial" panose="020B0604020202020204" pitchFamily="34" charset="0"/>
                <a:cs typeface="Arial" panose="020B0604020202020204" pitchFamily="34" charset="0"/>
              </a:rPr>
              <a:t> </a:t>
            </a:r>
            <a:r>
              <a:rPr spc="70" dirty="0">
                <a:latin typeface="Arial" panose="020B0604020202020204" pitchFamily="34" charset="0"/>
                <a:cs typeface="Arial" panose="020B0604020202020204" pitchFamily="34" charset="0"/>
              </a:rPr>
              <a:t>NaN</a:t>
            </a:r>
            <a:r>
              <a:rPr spc="-165"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values</a:t>
            </a:r>
            <a:r>
              <a:rPr spc="-160"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in</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dataset.</a:t>
            </a:r>
            <a:endParaRPr dirty="0">
              <a:latin typeface="Arial" panose="020B0604020202020204" pitchFamily="34" charset="0"/>
              <a:cs typeface="Arial" panose="020B0604020202020204" pitchFamily="34" charset="0"/>
            </a:endParaRPr>
          </a:p>
          <a:p>
            <a:pPr marL="469265" marR="5080" indent="-457200">
              <a:lnSpc>
                <a:spcPct val="114999"/>
              </a:lnSpc>
              <a:buFont typeface="AoyagiKouzanFontT"/>
              <a:buChar char="❏"/>
              <a:tabLst>
                <a:tab pos="469900" algn="l"/>
              </a:tabLst>
            </a:pPr>
            <a:r>
              <a:rPr spc="45" dirty="0">
                <a:latin typeface="Arial" panose="020B0604020202020204" pitchFamily="34" charset="0"/>
                <a:cs typeface="Arial" panose="020B0604020202020204" pitchFamily="34" charset="0"/>
              </a:rPr>
              <a:t>Designing </a:t>
            </a:r>
            <a:r>
              <a:rPr spc="40" dirty="0">
                <a:latin typeface="Arial" panose="020B0604020202020204" pitchFamily="34" charset="0"/>
                <a:cs typeface="Arial" panose="020B0604020202020204" pitchFamily="34" charset="0"/>
              </a:rPr>
              <a:t>multiple </a:t>
            </a:r>
            <a:r>
              <a:rPr spc="-10" dirty="0">
                <a:latin typeface="Arial" panose="020B0604020202020204" pitchFamily="34" charset="0"/>
                <a:cs typeface="Arial" panose="020B0604020202020204" pitchFamily="34" charset="0"/>
              </a:rPr>
              <a:t>visualizations </a:t>
            </a:r>
            <a:r>
              <a:rPr spc="10" dirty="0">
                <a:latin typeface="Arial" panose="020B0604020202020204" pitchFamily="34" charset="0"/>
                <a:cs typeface="Arial" panose="020B0604020202020204" pitchFamily="34" charset="0"/>
              </a:rPr>
              <a:t>to </a:t>
            </a:r>
            <a:r>
              <a:rPr spc="20" dirty="0">
                <a:latin typeface="Arial" panose="020B0604020202020204" pitchFamily="34" charset="0"/>
                <a:cs typeface="Arial" panose="020B0604020202020204" pitchFamily="34" charset="0"/>
              </a:rPr>
              <a:t>summarize </a:t>
            </a:r>
            <a:r>
              <a:rPr spc="35" dirty="0">
                <a:latin typeface="Arial" panose="020B0604020202020204" pitchFamily="34" charset="0"/>
                <a:cs typeface="Arial" panose="020B0604020202020204" pitchFamily="34" charset="0"/>
              </a:rPr>
              <a:t>the </a:t>
            </a:r>
            <a:r>
              <a:rPr spc="20" dirty="0">
                <a:latin typeface="Arial" panose="020B0604020202020204" pitchFamily="34" charset="0"/>
                <a:cs typeface="Arial" panose="020B0604020202020204" pitchFamily="34" charset="0"/>
              </a:rPr>
              <a:t>information </a:t>
            </a:r>
            <a:r>
              <a:rPr spc="30" dirty="0">
                <a:latin typeface="Arial" panose="020B0604020202020204" pitchFamily="34" charset="0"/>
                <a:cs typeface="Arial" panose="020B0604020202020204" pitchFamily="34" charset="0"/>
              </a:rPr>
              <a:t>in  </a:t>
            </a:r>
            <a:r>
              <a:rPr spc="35" dirty="0">
                <a:latin typeface="Arial" panose="020B0604020202020204" pitchFamily="34" charset="0"/>
                <a:cs typeface="Arial" panose="020B0604020202020204" pitchFamily="34" charset="0"/>
              </a:rPr>
              <a:t>the</a:t>
            </a:r>
            <a:r>
              <a:rPr spc="-7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dataset</a:t>
            </a:r>
            <a:r>
              <a:rPr spc="-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successfully</a:t>
            </a:r>
            <a:r>
              <a:rPr spc="-65" dirty="0">
                <a:latin typeface="Arial" panose="020B0604020202020204" pitchFamily="34" charset="0"/>
                <a:cs typeface="Arial" panose="020B0604020202020204" pitchFamily="34" charset="0"/>
              </a:rPr>
              <a:t> </a:t>
            </a:r>
            <a:r>
              <a:rPr spc="55" dirty="0">
                <a:latin typeface="Arial" panose="020B0604020202020204" pitchFamily="34" charset="0"/>
                <a:cs typeface="Arial" panose="020B0604020202020204" pitchFamily="34" charset="0"/>
              </a:rPr>
              <a:t>communicate</a:t>
            </a:r>
            <a:r>
              <a:rPr spc="-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65"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results</a:t>
            </a:r>
            <a:r>
              <a:rPr spc="-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6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trends</a:t>
            </a:r>
            <a:r>
              <a:rPr spc="-6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to  </a:t>
            </a:r>
            <a:r>
              <a:rPr spc="35" dirty="0">
                <a:latin typeface="Arial" panose="020B0604020202020204" pitchFamily="34" charset="0"/>
                <a:cs typeface="Arial" panose="020B0604020202020204" pitchFamily="34" charset="0"/>
              </a:rPr>
              <a:t>the</a:t>
            </a:r>
            <a:r>
              <a:rPr spc="-170"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reader.</a:t>
            </a:r>
            <a:endParaRPr dirty="0">
              <a:latin typeface="Arial" panose="020B0604020202020204" pitchFamily="34" charset="0"/>
              <a:cs typeface="Arial" panose="020B0604020202020204" pitchFamily="34" charset="0"/>
            </a:endParaRPr>
          </a:p>
        </p:txBody>
      </p:sp>
      <p:sp>
        <p:nvSpPr>
          <p:cNvPr id="4" name="object 4"/>
          <p:cNvSpPr/>
          <p:nvPr/>
        </p:nvSpPr>
        <p:spPr>
          <a:xfrm>
            <a:off x="261504" y="2916382"/>
            <a:ext cx="8620991" cy="959794"/>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2818627" y="159871"/>
            <a:ext cx="4191771" cy="518091"/>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3200" b="1" u="sng" spc="-85" dirty="0">
                <a:solidFill>
                  <a:schemeClr val="tx1"/>
                </a:solidFill>
                <a:effectLst>
                  <a:outerShdw blurRad="38100" dist="38100" dir="2700000" algn="tl">
                    <a:srgbClr val="000000">
                      <a:alpha val="43137"/>
                    </a:srgbClr>
                  </a:outerShdw>
                </a:effectLst>
                <a:latin typeface="Algerian" panose="04020705040A02060702" pitchFamily="82" charset="0"/>
              </a:rPr>
              <a:t>Challenges</a:t>
            </a:r>
            <a:r>
              <a:rPr lang="en-IN" sz="3200" b="1" u="sng" spc="-204"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70" dirty="0">
                <a:solidFill>
                  <a:schemeClr val="tx1"/>
                </a:solidFill>
                <a:effectLst>
                  <a:outerShdw blurRad="38100" dist="38100" dir="2700000" algn="tl">
                    <a:srgbClr val="000000">
                      <a:alpha val="43137"/>
                    </a:srgbClr>
                  </a:outerShdw>
                </a:effectLst>
                <a:latin typeface="Algerian" panose="04020705040A02060702" pitchFamily="82" charset="0"/>
              </a:rPr>
              <a:t>Faced</a:t>
            </a:r>
            <a:endPar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5491" y="97782"/>
            <a:ext cx="3172690" cy="505267"/>
          </a:xfrm>
          <a:prstGeom prst="rect">
            <a:avLst/>
          </a:prstGeom>
        </p:spPr>
        <p:txBody>
          <a:bodyPr vert="horz" wrap="square" lIns="0" tIns="12700" rIns="0" bIns="0" rtlCol="0">
            <a:spAutoFit/>
          </a:bodyPr>
          <a:lstStyle/>
          <a:p>
            <a:pPr marL="12700">
              <a:lnSpc>
                <a:spcPct val="100000"/>
              </a:lnSpc>
              <a:spcBef>
                <a:spcPts val="100"/>
              </a:spcBef>
            </a:pPr>
            <a:r>
              <a:rPr sz="3200" b="1" u="sng" spc="-5"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rPr>
              <a:t>Conclusion’s</a:t>
            </a:r>
            <a:endPar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endParaRPr>
          </a:p>
        </p:txBody>
      </p:sp>
      <p:sp>
        <p:nvSpPr>
          <p:cNvPr id="3" name="object 3"/>
          <p:cNvSpPr txBox="1"/>
          <p:nvPr/>
        </p:nvSpPr>
        <p:spPr>
          <a:xfrm>
            <a:off x="284179" y="738747"/>
            <a:ext cx="8686478" cy="3936334"/>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92.19%</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Free and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7.81%</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paid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in</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type.</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400" dirty="0">
                <a:latin typeface="Arial" panose="020B0604020202020204" pitchFamily="34" charset="0"/>
                <a:ea typeface="Verdana" panose="020B0604030504040204" pitchFamily="34" charset="0"/>
                <a:cs typeface="Arial" panose="020B0604020202020204" pitchFamily="34" charset="0"/>
              </a:rPr>
              <a:t>81.</a:t>
            </a:r>
            <a:r>
              <a:rPr lang="en-IN" sz="1400" dirty="0">
                <a:latin typeface="Arial" panose="020B0604020202020204" pitchFamily="34" charset="0"/>
                <a:ea typeface="Verdana" panose="020B0604030504040204" pitchFamily="34" charset="0"/>
                <a:cs typeface="Arial" panose="020B0604020202020204" pitchFamily="34" charset="0"/>
              </a:rPr>
              <a:t>8</a:t>
            </a:r>
            <a:r>
              <a:rPr sz="1400" dirty="0">
                <a:latin typeface="Arial" panose="020B0604020202020204" pitchFamily="34" charset="0"/>
                <a:ea typeface="Verdana" panose="020B0604030504040204" pitchFamily="34" charset="0"/>
                <a:cs typeface="Arial" panose="020B0604020202020204" pitchFamily="34" charset="0"/>
              </a:rPr>
              <a:t>0%</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have </a:t>
            </a:r>
            <a:r>
              <a:rPr sz="1400" spc="-10" dirty="0">
                <a:latin typeface="Arial" panose="020B0604020202020204" pitchFamily="34" charset="0"/>
                <a:ea typeface="Verdana" panose="020B0604030504040204" pitchFamily="34" charset="0"/>
                <a:cs typeface="Arial" panose="020B0604020202020204" pitchFamily="34" charset="0"/>
              </a:rPr>
              <a:t>Everyone</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content</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Events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category</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highest</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mean</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of</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4.39</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Dating</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category</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has</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lowest </a:t>
            </a:r>
            <a:r>
              <a:rPr sz="1400" dirty="0">
                <a:latin typeface="Arial" panose="020B0604020202020204" pitchFamily="34" charset="0"/>
                <a:ea typeface="Verdana" panose="020B0604030504040204" pitchFamily="34" charset="0"/>
                <a:cs typeface="Arial" panose="020B0604020202020204" pitchFamily="34" charset="0"/>
              </a:rPr>
              <a:t>4.05</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p>
          <a:p>
            <a:pPr marL="36000" algn="just">
              <a:spcBef>
                <a:spcPts val="1200"/>
              </a:spcBef>
              <a:tabLst>
                <a:tab pos="469265" algn="l"/>
                <a:tab pos="469900" algn="l"/>
              </a:tabLst>
            </a:pPr>
            <a:r>
              <a:rPr sz="1400" spc="-10" dirty="0">
                <a:latin typeface="Arial" panose="020B0604020202020204" pitchFamily="34" charset="0"/>
                <a:ea typeface="Verdana" panose="020B0604030504040204" pitchFamily="34" charset="0"/>
                <a:cs typeface="Arial" panose="020B0604020202020204" pitchFamily="34" charset="0"/>
              </a:rPr>
              <a:t>Family,</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Game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Tools</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top</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three</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categories</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having 1906,</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926</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829</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count.</a:t>
            </a:r>
            <a:r>
              <a:rPr lang="en-US" sz="1400" dirty="0">
                <a:latin typeface="Arial" panose="020B0604020202020204" pitchFamily="34" charset="0"/>
                <a:ea typeface="Verdana" panose="020B0604030504040204" pitchFamily="34" charset="0"/>
                <a:cs typeface="Arial" panose="020B0604020202020204" pitchFamily="34" charset="0"/>
              </a:rPr>
              <a:t> </a:t>
            </a:r>
          </a:p>
          <a:p>
            <a:pPr marL="36000" algn="just">
              <a:spcBef>
                <a:spcPts val="1200"/>
              </a:spcBef>
              <a:tabLst>
                <a:tab pos="469265" algn="l"/>
                <a:tab pos="469900" algn="l"/>
              </a:tabLst>
            </a:pPr>
            <a:r>
              <a:rPr lang="en-US" sz="1400" dirty="0">
                <a:latin typeface="Arial" panose="020B0604020202020204" pitchFamily="34" charset="0"/>
                <a:ea typeface="Verdana" panose="020B0604030504040204" pitchFamily="34" charset="0"/>
                <a:cs typeface="Arial" panose="020B0604020202020204" pitchFamily="34" charset="0"/>
              </a:rPr>
              <a:t>Most competitive category: Family</a:t>
            </a:r>
          </a:p>
          <a:p>
            <a:pPr marL="36000" algn="just">
              <a:spcBef>
                <a:spcPts val="1200"/>
              </a:spcBef>
              <a:tabLst>
                <a:tab pos="469265" algn="l"/>
                <a:tab pos="469900" algn="l"/>
              </a:tabLst>
            </a:pPr>
            <a:r>
              <a:rPr lang="en-US" sz="1400" dirty="0">
                <a:latin typeface="Arial" panose="020B0604020202020204" pitchFamily="34" charset="0"/>
                <a:ea typeface="Verdana" panose="020B0604030504040204" pitchFamily="34" charset="0"/>
                <a:cs typeface="Arial" panose="020B0604020202020204" pitchFamily="34" charset="0"/>
              </a:rPr>
              <a:t>Category with the highest number of installs: Game</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400" dirty="0">
                <a:latin typeface="Arial" panose="020B0604020202020204" pitchFamily="34" charset="0"/>
                <a:ea typeface="Verdana" panose="020B0604030504040204" pitchFamily="34" charset="0"/>
                <a:cs typeface="Arial" panose="020B0604020202020204" pitchFamily="34" charset="0"/>
              </a:rPr>
              <a:t>Tools,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Entertainment,</a:t>
            </a:r>
            <a:r>
              <a:rPr sz="1400" spc="-3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Education,</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Business</a:t>
            </a:r>
            <a:r>
              <a:rPr sz="1400" spc="-3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and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Medical</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top</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Genres.</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8783</a:t>
            </a:r>
            <a:r>
              <a:rPr sz="1400" spc="-20" dirty="0">
                <a:latin typeface="Arial" panose="020B0604020202020204" pitchFamily="34" charset="0"/>
                <a:ea typeface="Verdana" panose="020B0604030504040204" pitchFamily="34" charset="0"/>
                <a:cs typeface="Arial" panose="020B0604020202020204" pitchFamily="34" charset="0"/>
              </a:rPr>
              <a:t> </a:t>
            </a:r>
            <a:r>
              <a:rPr sz="1400" spc="-15" dirty="0">
                <a:latin typeface="Arial" panose="020B0604020202020204" pitchFamily="34" charset="0"/>
                <a:ea typeface="Verdana" panose="020B0604030504040204" pitchFamily="34" charset="0"/>
                <a:cs typeface="Arial" panose="020B0604020202020204" pitchFamily="34" charset="0"/>
              </a:rPr>
              <a:t>Apps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having </a:t>
            </a:r>
            <a:r>
              <a:rPr sz="1400" dirty="0">
                <a:latin typeface="Arial" panose="020B0604020202020204" pitchFamily="34" charset="0"/>
                <a:ea typeface="Verdana" panose="020B0604030504040204" pitchFamily="34" charset="0"/>
                <a:cs typeface="Arial" panose="020B0604020202020204" pitchFamily="34" charset="0"/>
              </a:rPr>
              <a:t>size</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less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than</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or</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equal</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to</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50</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MB.</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7749</a:t>
            </a:r>
            <a:r>
              <a:rPr sz="1400" spc="-20" dirty="0">
                <a:latin typeface="Arial" panose="020B0604020202020204" pitchFamily="34" charset="0"/>
                <a:ea typeface="Verdana" panose="020B0604030504040204" pitchFamily="34" charset="0"/>
                <a:cs typeface="Arial" panose="020B0604020202020204" pitchFamily="34" charset="0"/>
              </a:rPr>
              <a:t> </a:t>
            </a:r>
            <a:r>
              <a:rPr sz="1400" spc="-15" dirty="0">
                <a:latin typeface="Arial" panose="020B0604020202020204" pitchFamily="34" charset="0"/>
                <a:ea typeface="Verdana" panose="020B0604030504040204" pitchFamily="34" charset="0"/>
                <a:cs typeface="Arial" panose="020B0604020202020204" pitchFamily="34" charset="0"/>
              </a:rPr>
              <a:t>Apps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has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more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than</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4.0</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including</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both</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type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of</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600" spc="-5" dirty="0">
                <a:latin typeface="Arial" panose="020B0604020202020204" pitchFamily="34" charset="0"/>
                <a:ea typeface="Verdana" panose="020B0604030504040204" pitchFamily="34" charset="0"/>
                <a:cs typeface="Arial" panose="020B0604020202020204" pitchFamily="34" charset="0"/>
              </a:rPr>
              <a:t>Overall</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sentiment</a:t>
            </a:r>
            <a:r>
              <a:rPr sz="1600" spc="13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count</a:t>
            </a:r>
            <a:r>
              <a:rPr sz="1600" spc="14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of</a:t>
            </a:r>
            <a:r>
              <a:rPr sz="1600" spc="14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merged</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dataset</a:t>
            </a:r>
            <a:r>
              <a:rPr sz="1600" spc="140" dirty="0">
                <a:latin typeface="Arial" panose="020B0604020202020204" pitchFamily="34" charset="0"/>
                <a:ea typeface="Verdana" panose="020B0604030504040204" pitchFamily="34" charset="0"/>
                <a:cs typeface="Arial" panose="020B0604020202020204" pitchFamily="34" charset="0"/>
              </a:rPr>
              <a:t> </a:t>
            </a:r>
            <a:r>
              <a:rPr sz="1600" dirty="0">
                <a:latin typeface="Arial" panose="020B0604020202020204" pitchFamily="34" charset="0"/>
                <a:ea typeface="Verdana" panose="020B0604030504040204" pitchFamily="34" charset="0"/>
                <a:cs typeface="Arial" panose="020B0604020202020204" pitchFamily="34" charset="0"/>
              </a:rPr>
              <a:t>in</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which</a:t>
            </a:r>
            <a:r>
              <a:rPr sz="1600" spc="14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Positive</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sentiment</a:t>
            </a:r>
            <a:r>
              <a:rPr sz="1600" spc="12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count</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is</a:t>
            </a:r>
            <a:r>
              <a:rPr sz="1600" spc="140"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64%,</a:t>
            </a:r>
            <a:r>
              <a:rPr sz="1600" spc="15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Negative </a:t>
            </a:r>
            <a:r>
              <a:rPr sz="1600" spc="-37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22%</a:t>
            </a:r>
            <a:r>
              <a:rPr sz="1600" spc="-1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and</a:t>
            </a:r>
            <a:r>
              <a:rPr sz="1600" spc="-2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Neutral</a:t>
            </a:r>
            <a:r>
              <a:rPr sz="1600" spc="-20" dirty="0">
                <a:latin typeface="Arial" panose="020B0604020202020204" pitchFamily="34" charset="0"/>
                <a:ea typeface="Verdana" panose="020B0604030504040204" pitchFamily="34" charset="0"/>
                <a:cs typeface="Arial" panose="020B0604020202020204" pitchFamily="34" charset="0"/>
              </a:rPr>
              <a:t> 1</a:t>
            </a:r>
            <a:r>
              <a:rPr lang="en-IN" sz="1600" spc="-20" dirty="0">
                <a:latin typeface="Arial" panose="020B0604020202020204" pitchFamily="34" charset="0"/>
                <a:ea typeface="Verdana" panose="020B0604030504040204" pitchFamily="34" charset="0"/>
                <a:cs typeface="Arial" panose="020B0604020202020204" pitchFamily="34" charset="0"/>
              </a:rPr>
              <a:t>4</a:t>
            </a:r>
            <a:r>
              <a:rPr sz="1600" spc="-20" dirty="0">
                <a:latin typeface="Arial" panose="020B0604020202020204" pitchFamily="34" charset="0"/>
                <a:ea typeface="Verdana" panose="020B0604030504040204" pitchFamily="34" charset="0"/>
                <a:cs typeface="Arial" panose="020B0604020202020204" pitchFamily="34" charset="0"/>
              </a:rPr>
              <a:t>%.</a:t>
            </a:r>
            <a:r>
              <a:rPr lang="en-US" sz="1600" dirty="0">
                <a:latin typeface="Arial" panose="020B0604020202020204" pitchFamily="34" charset="0"/>
                <a:ea typeface="Verdana" panose="020B0604030504040204" pitchFamily="34" charset="0"/>
                <a:cs typeface="Arial" panose="020B060402020202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46079" y="815252"/>
            <a:ext cx="8662881" cy="4278094"/>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600" dirty="0">
                <a:latin typeface="Arial" panose="020B0604020202020204" pitchFamily="34" charset="0"/>
                <a:ea typeface="Verdana" panose="020B0604030504040204" pitchFamily="34" charset="0"/>
                <a:cs typeface="Arial" panose="020B0604020202020204" pitchFamily="34" charset="0"/>
              </a:rPr>
              <a:t>It's</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good</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to</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develop</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a</a:t>
            </a:r>
            <a:r>
              <a:rPr lang="en-US" sz="1600" spc="-5" dirty="0">
                <a:latin typeface="Arial" panose="020B0604020202020204" pitchFamily="34" charset="0"/>
                <a:ea typeface="Verdana" panose="020B0604030504040204" pitchFamily="34" charset="0"/>
                <a:cs typeface="Arial" panose="020B0604020202020204" pitchFamily="34" charset="0"/>
              </a:rPr>
              <a:t> Free</a:t>
            </a:r>
            <a:r>
              <a:rPr lang="en-US" sz="1600" spc="-15" dirty="0">
                <a:latin typeface="Arial" panose="020B0604020202020204" pitchFamily="34" charset="0"/>
                <a:ea typeface="Verdana" panose="020B0604030504040204" pitchFamily="34" charset="0"/>
                <a:cs typeface="Arial" panose="020B0604020202020204" pitchFamily="34" charset="0"/>
              </a:rPr>
              <a:t> type</a:t>
            </a:r>
            <a:r>
              <a:rPr lang="en-US" sz="1600" spc="3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app</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and</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having </a:t>
            </a:r>
            <a:r>
              <a:rPr lang="en-US" sz="1600" dirty="0">
                <a:latin typeface="Arial" panose="020B0604020202020204" pitchFamily="34" charset="0"/>
                <a:ea typeface="Verdana" panose="020B0604030504040204" pitchFamily="34" charset="0"/>
                <a:cs typeface="Arial" panose="020B0604020202020204" pitchFamily="34" charset="0"/>
              </a:rPr>
              <a:t>a</a:t>
            </a:r>
            <a:r>
              <a:rPr lang="en-US" sz="1600" spc="-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content</a:t>
            </a:r>
            <a:r>
              <a:rPr lang="en-US" sz="1600" spc="-3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rating</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for</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Everyone.</a:t>
            </a:r>
          </a:p>
          <a:p>
            <a:pPr marL="36000" algn="just">
              <a:spcBef>
                <a:spcPts val="1200"/>
              </a:spcBef>
              <a:tabLst>
                <a:tab pos="469265" algn="l"/>
                <a:tab pos="469900" algn="l"/>
              </a:tabLst>
            </a:pPr>
            <a:r>
              <a:rPr lang="en-US" sz="1600" spc="40" dirty="0">
                <a:latin typeface="Arial" panose="020B0604020202020204" pitchFamily="34" charset="0"/>
                <a:ea typeface="Verdana" panose="020B0604030504040204" pitchFamily="34" charset="0"/>
                <a:cs typeface="Arial" panose="020B0604020202020204" pitchFamily="34" charset="0"/>
              </a:rPr>
              <a:t>Percentage</a:t>
            </a:r>
            <a:r>
              <a:rPr lang="en-US" sz="1600" spc="-17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of</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apps</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that</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top</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40" dirty="0">
                <a:latin typeface="Arial" panose="020B0604020202020204" pitchFamily="34" charset="0"/>
                <a:ea typeface="Verdana" panose="020B0604030504040204" pitchFamily="34" charset="0"/>
                <a:cs typeface="Arial" panose="020B0604020202020204" pitchFamily="34" charset="0"/>
              </a:rPr>
              <a:t>=</a:t>
            </a:r>
            <a:r>
              <a:rPr lang="en-US" sz="1600" spc="-370" dirty="0">
                <a:latin typeface="Arial" panose="020B0604020202020204" pitchFamily="34" charset="0"/>
                <a:ea typeface="Verdana" panose="020B0604030504040204" pitchFamily="34" charset="0"/>
                <a:cs typeface="Arial" panose="020B0604020202020204" pitchFamily="34" charset="0"/>
              </a:rPr>
              <a:t> </a:t>
            </a:r>
            <a:r>
              <a:rPr lang="en-US" sz="1600" spc="-34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81.80%</a:t>
            </a:r>
          </a:p>
          <a:p>
            <a:pPr marL="36000">
              <a:spcBef>
                <a:spcPts val="1200"/>
              </a:spcBef>
              <a:tabLst>
                <a:tab pos="469265" algn="l"/>
                <a:tab pos="469900" algn="l"/>
              </a:tabLst>
            </a:pPr>
            <a:r>
              <a:rPr lang="en-US" sz="1600" spc="-10" dirty="0">
                <a:latin typeface="Arial" panose="020B0604020202020204" pitchFamily="34" charset="0"/>
                <a:ea typeface="Verdana" panose="020B0604030504040204" pitchFamily="34" charset="0"/>
                <a:cs typeface="Arial" panose="020B0604020202020204" pitchFamily="34" charset="0"/>
              </a:rPr>
              <a:t>There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145" dirty="0">
                <a:latin typeface="Arial" panose="020B0604020202020204" pitchFamily="34" charset="0"/>
                <a:ea typeface="Verdana" panose="020B0604030504040204" pitchFamily="34" charset="0"/>
                <a:cs typeface="Arial" panose="020B0604020202020204" pitchFamily="34" charset="0"/>
              </a:rPr>
              <a:t>20</a:t>
            </a:r>
            <a:r>
              <a:rPr lang="en-US" sz="1600" spc="-105" dirty="0">
                <a:latin typeface="Arial" panose="020B0604020202020204" pitchFamily="34" charset="0"/>
                <a:ea typeface="Verdana" panose="020B0604030504040204" pitchFamily="34" charset="0"/>
                <a:cs typeface="Arial" panose="020B0604020202020204" pitchFamily="34" charset="0"/>
              </a:rPr>
              <a:t> </a:t>
            </a:r>
            <a:r>
              <a:rPr lang="en-US" sz="1600" spc="15" dirty="0">
                <a:latin typeface="Arial" panose="020B0604020202020204" pitchFamily="34" charset="0"/>
                <a:ea typeface="Verdana" panose="020B0604030504040204" pitchFamily="34" charset="0"/>
                <a:cs typeface="Arial" panose="020B0604020202020204" pitchFamily="34" charset="0"/>
              </a:rPr>
              <a:t>free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apps</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that</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20" dirty="0">
                <a:latin typeface="Arial" panose="020B0604020202020204" pitchFamily="34" charset="0"/>
                <a:ea typeface="Verdana" panose="020B0604030504040204" pitchFamily="34" charset="0"/>
                <a:cs typeface="Arial" panose="020B0604020202020204" pitchFamily="34" charset="0"/>
              </a:rPr>
              <a:t>have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been</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installed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over</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20" dirty="0">
                <a:latin typeface="Arial" panose="020B0604020202020204" pitchFamily="34" charset="0"/>
                <a:ea typeface="Verdana" panose="020B0604030504040204" pitchFamily="34" charset="0"/>
                <a:cs typeface="Arial" panose="020B0604020202020204" pitchFamily="34" charset="0"/>
              </a:rPr>
              <a:t>a</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60" dirty="0">
                <a:latin typeface="Arial" panose="020B0604020202020204" pitchFamily="34" charset="0"/>
                <a:ea typeface="Verdana" panose="020B0604030504040204" pitchFamily="34" charset="0"/>
                <a:cs typeface="Arial" panose="020B0604020202020204" pitchFamily="34" charset="0"/>
              </a:rPr>
              <a:t>billion</a:t>
            </a:r>
            <a:r>
              <a:rPr lang="en-US" sz="1600" spc="-110"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times</a:t>
            </a:r>
            <a:endParaRPr lang="en-US" sz="1600" dirty="0">
              <a:latin typeface="Arial" panose="020B0604020202020204" pitchFamily="34" charset="0"/>
              <a:ea typeface="Verdana" panose="020B0604030504040204" pitchFamily="34" charset="0"/>
              <a:cs typeface="Arial" panose="020B0604020202020204" pitchFamily="34" charset="0"/>
            </a:endParaRPr>
          </a:p>
          <a:p>
            <a:pPr marL="36000" marR="5080" algn="just">
              <a:spcBef>
                <a:spcPts val="1200"/>
              </a:spcBef>
              <a:tabLst>
                <a:tab pos="469265" algn="l"/>
                <a:tab pos="469900" algn="l"/>
              </a:tabLst>
            </a:pPr>
            <a:r>
              <a:rPr lang="en-US" sz="1600" spc="-55" dirty="0">
                <a:latin typeface="Arial" panose="020B0604020202020204" pitchFamily="34" charset="0"/>
                <a:ea typeface="Verdana" panose="020B0604030504040204" pitchFamily="34" charset="0"/>
                <a:cs typeface="Arial" panose="020B0604020202020204" pitchFamily="34" charset="0"/>
              </a:rPr>
              <a:t>Minecraft</a:t>
            </a:r>
            <a:r>
              <a:rPr lang="en-US" sz="1600" spc="-4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is</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only</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55" dirty="0">
                <a:latin typeface="Arial" panose="020B0604020202020204" pitchFamily="34" charset="0"/>
                <a:ea typeface="Verdana" panose="020B0604030504040204" pitchFamily="34" charset="0"/>
                <a:cs typeface="Arial" panose="020B0604020202020204" pitchFamily="34" charset="0"/>
              </a:rPr>
              <a:t>app</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in</a:t>
            </a:r>
            <a:r>
              <a:rPr lang="en-US" sz="1600" spc="-95"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paid</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category</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with</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over</a:t>
            </a:r>
            <a:r>
              <a:rPr lang="en-US" sz="1600" spc="-8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10M i</a:t>
            </a:r>
            <a:r>
              <a:rPr lang="en-US" sz="1600" spc="-40" dirty="0">
                <a:latin typeface="Arial" panose="020B0604020202020204" pitchFamily="34" charset="0"/>
                <a:ea typeface="Verdana" panose="020B0604030504040204" pitchFamily="34" charset="0"/>
                <a:cs typeface="Arial" panose="020B0604020202020204" pitchFamily="34" charset="0"/>
              </a:rPr>
              <a:t>nstalls,  </a:t>
            </a:r>
            <a:r>
              <a:rPr lang="en-US" sz="1600" spc="50" dirty="0">
                <a:latin typeface="Arial" panose="020B0604020202020204" pitchFamily="34" charset="0"/>
                <a:ea typeface="Verdana" panose="020B0604030504040204" pitchFamily="34" charset="0"/>
                <a:cs typeface="Arial" panose="020B0604020202020204" pitchFamily="34" charset="0"/>
              </a:rPr>
              <a:t>and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15" dirty="0">
                <a:latin typeface="Arial" panose="020B0604020202020204" pitchFamily="34" charset="0"/>
                <a:ea typeface="Verdana" panose="020B0604030504040204" pitchFamily="34" charset="0"/>
                <a:cs typeface="Arial" panose="020B0604020202020204" pitchFamily="34" charset="0"/>
              </a:rPr>
              <a:t>also</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has</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produced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most</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revenue</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only</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60" dirty="0">
                <a:latin typeface="Arial" panose="020B0604020202020204" pitchFamily="34" charset="0"/>
                <a:ea typeface="Verdana" panose="020B0604030504040204" pitchFamily="34" charset="0"/>
                <a:cs typeface="Arial" panose="020B0604020202020204" pitchFamily="34" charset="0"/>
              </a:rPr>
              <a:t>from</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installation</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75" dirty="0">
                <a:latin typeface="Arial" panose="020B0604020202020204" pitchFamily="34" charset="0"/>
                <a:ea typeface="Verdana" panose="020B0604030504040204" pitchFamily="34" charset="0"/>
                <a:cs typeface="Arial" panose="020B0604020202020204" pitchFamily="34" charset="0"/>
              </a:rPr>
              <a:t>fee.</a:t>
            </a:r>
            <a:endParaRPr lang="en-US" sz="16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lang="en-US" sz="1600" dirty="0">
                <a:latin typeface="Arial" panose="020B0604020202020204" pitchFamily="34" charset="0"/>
                <a:ea typeface="Verdana" panose="020B0604030504040204" pitchFamily="34" charset="0"/>
                <a:cs typeface="Arial" panose="020B0604020202020204" pitchFamily="34" charset="0"/>
              </a:rPr>
              <a:t>Price,</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Rating,</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Size </a:t>
            </a:r>
            <a:r>
              <a:rPr lang="en-US" sz="1600" spc="-5" dirty="0">
                <a:latin typeface="Arial" panose="020B0604020202020204" pitchFamily="34" charset="0"/>
                <a:ea typeface="Verdana" panose="020B0604030504040204" pitchFamily="34" charset="0"/>
                <a:cs typeface="Arial" panose="020B0604020202020204" pitchFamily="34" charset="0"/>
              </a:rPr>
              <a:t>has</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no</a:t>
            </a:r>
            <a:r>
              <a:rPr lang="en-US" sz="1600" spc="-1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or</a:t>
            </a:r>
            <a:r>
              <a:rPr lang="en-US" sz="1600" spc="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very</a:t>
            </a:r>
            <a:r>
              <a:rPr lang="en-US" sz="1600" dirty="0">
                <a:latin typeface="Arial" panose="020B0604020202020204" pitchFamily="34" charset="0"/>
                <a:ea typeface="Verdana" panose="020B0604030504040204" pitchFamily="34" charset="0"/>
                <a:cs typeface="Arial" panose="020B0604020202020204" pitchFamily="34" charset="0"/>
              </a:rPr>
              <a:t> less</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correlation</a:t>
            </a:r>
            <a:r>
              <a:rPr lang="en-US" sz="1600" spc="-4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with</a:t>
            </a:r>
            <a:r>
              <a:rPr lang="en-US" sz="1600" spc="1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Sentiment</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Polarity.</a:t>
            </a:r>
            <a:endParaRPr lang="en-US" sz="1600" spc="-1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median size of the apps in the play store is 12 MB</a:t>
            </a:r>
          </a:p>
          <a:p>
            <a:pPr marL="36000" marR="2413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apps whose size varies with device has the highest number  average app installs.</a:t>
            </a:r>
          </a:p>
          <a:p>
            <a:pPr marL="36000" marR="508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apps whose size is greater than 90 MB has the highest number  of average user reviews, </a:t>
            </a:r>
            <a:r>
              <a:rPr lang="en-US" sz="1600" dirty="0" err="1">
                <a:latin typeface="Arial" panose="020B0604020202020204" pitchFamily="34" charset="0"/>
                <a:ea typeface="Verdana" panose="020B0604030504040204" pitchFamily="34" charset="0"/>
                <a:cs typeface="Arial" panose="020B0604020202020204" pitchFamily="34" charset="0"/>
              </a:rPr>
              <a:t>ie</a:t>
            </a:r>
            <a:r>
              <a:rPr lang="en-US" sz="1600" dirty="0">
                <a:latin typeface="Arial" panose="020B0604020202020204" pitchFamily="34" charset="0"/>
                <a:ea typeface="Verdana" panose="020B0604030504040204" pitchFamily="34" charset="0"/>
                <a:cs typeface="Arial" panose="020B0604020202020204" pitchFamily="34" charset="0"/>
              </a:rPr>
              <a:t>, they are more popular than the rest.</a:t>
            </a:r>
          </a:p>
          <a:p>
            <a:pPr marL="36000" marR="1016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Helix Jump has the highest number of positive reviews and Angry  Birds Classic 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2839219" y="166520"/>
            <a:ext cx="3465561" cy="505267"/>
          </a:xfrm>
          <a:prstGeom prst="rect">
            <a:avLst/>
          </a:prstGeom>
        </p:spPr>
        <p:txBody>
          <a:bodyPr vert="horz" wrap="square" lIns="0" tIns="12700" rIns="0" bIns="0" rtlCol="0">
            <a:spAutoFit/>
          </a:bodyPr>
          <a:lstStyle/>
          <a:p>
            <a:pPr marL="12700">
              <a:lnSpc>
                <a:spcPct val="100000"/>
              </a:lnSpc>
              <a:spcBef>
                <a:spcPts val="100"/>
              </a:spcBef>
            </a:pPr>
            <a:r>
              <a:rPr sz="3200" b="1" u="sng" spc="-5" dirty="0">
                <a:solidFill>
                  <a:schemeClr val="tx1"/>
                </a:solidFill>
                <a:effectLst>
                  <a:outerShdw blurRad="38100" dist="38100" dir="2700000" algn="tl">
                    <a:srgbClr val="000000">
                      <a:alpha val="43137"/>
                    </a:srgbClr>
                  </a:outerShdw>
                </a:effectLst>
                <a:latin typeface="Algerian" panose="04020705040A02060702" pitchFamily="82" charset="0"/>
                <a:cs typeface="Arial"/>
              </a:rPr>
              <a:t>Conclusion’s</a:t>
            </a:r>
            <a:endPar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200" b="1" i="0" u="sng" strike="noStrike" cap="none" dirty="0">
                <a:solidFill>
                  <a:schemeClr val="dk1"/>
                </a:solidFill>
                <a:effectLst>
                  <a:outerShdw blurRad="38100" dist="38100" dir="2700000" algn="tl">
                    <a:srgbClr val="000000">
                      <a:alpha val="43137"/>
                    </a:srgbClr>
                  </a:outerShdw>
                </a:effectLst>
                <a:latin typeface="Algerian" panose="04020705040A02060702" pitchFamily="82" charset="0"/>
                <a:ea typeface="Arial"/>
                <a:cs typeface="Arial"/>
                <a:sym typeface="Arial"/>
              </a:rPr>
              <a:t>Introduction</a:t>
            </a:r>
            <a:endParaRPr sz="3200" u="sng" dirty="0">
              <a:effectLst>
                <a:outerShdw blurRad="38100" dist="38100" dir="2700000" algn="tl">
                  <a:srgbClr val="000000">
                    <a:alpha val="43137"/>
                  </a:srgbClr>
                </a:outerShdw>
              </a:effectLst>
              <a:latin typeface="Algerian" panose="04020705040A02060702" pitchFamily="82" charset="0"/>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53440"/>
            <a:ext cx="9144000" cy="4290060"/>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Android is the most popular operating system in the world, with over 2.5 billion active users spanning over 190 countries.</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Google Play was launched on March 6, 2012, bringing together Android Market marking a shift in Google's digital distribution strategy .</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Play Store apps data has enormous potential to drive app-making businesses to success.</a:t>
            </a:r>
            <a:endParaRPr lang="en-US" sz="1600"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Actionable insights can be drawn for developers to work on and capture the Android market.</a:t>
            </a:r>
            <a:r>
              <a:rPr lang="en-IN" sz="1600" spc="-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main goal of our project is-</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AutoNum type="arabicParen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 The Objective of the project to Explore and analyze the data to discover key factors responsible for app engagement and success</a:t>
            </a:r>
            <a:r>
              <a:rPr lang="en-US" sz="1600" b="0" strike="noStrike" spc="-1" dirty="0">
                <a:solidFill>
                  <a:schemeClr val="tx1"/>
                </a:solidFill>
                <a:latin typeface="Arial" panose="020B0604020202020204" pitchFamily="34" charset="0"/>
                <a:ea typeface="Arial"/>
                <a:cs typeface="Arial" panose="020B0604020202020204" pitchFamily="34" charset="0"/>
              </a:rPr>
              <a:t>.</a:t>
            </a:r>
            <a:endParaRPr lang="en-IN" sz="1600" b="0" strike="noStrike" spc="-1" dirty="0">
              <a:solidFill>
                <a:schemeClr val="tx1"/>
              </a:solidFill>
              <a:latin typeface="Arial" panose="020B0604020202020204" pitchFamily="34" charset="0"/>
              <a:cs typeface="Arial" panose="020B0604020202020204" pitchFamily="34" charset="0"/>
            </a:endParaRPr>
          </a:p>
          <a:p>
            <a:pPr marL="216000" indent="-72000" algn="just">
              <a:lnSpc>
                <a:spcPct val="100000"/>
              </a:lnSpc>
              <a:buClr>
                <a:srgbClr val="000000"/>
              </a:buClr>
              <a:buFont typeface="Arial"/>
              <a:buChar char="•"/>
            </a:pPr>
            <a:endParaRPr lang="en-US"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531321-DCDD-A650-9314-EA8E5FA8C231}"/>
              </a:ext>
            </a:extLst>
          </p:cNvPr>
          <p:cNvSpPr txBox="1"/>
          <p:nvPr/>
        </p:nvSpPr>
        <p:spPr>
          <a:xfrm>
            <a:off x="2665227" y="1240465"/>
            <a:ext cx="2346252" cy="923330"/>
          </a:xfrm>
          <a:prstGeom prst="rect">
            <a:avLst/>
          </a:prstGeom>
          <a:noFill/>
        </p:spPr>
        <p:txBody>
          <a:bodyPr wrap="square" rtlCol="0">
            <a:spAutoFit/>
          </a:bodyPr>
          <a:lstStyle/>
          <a:p>
            <a:r>
              <a:rPr lang="en-IN" sz="5400" b="1" i="1" u="sng" dirty="0">
                <a:effectLst>
                  <a:outerShdw blurRad="38100" dist="38100" dir="2700000" algn="tl">
                    <a:srgbClr val="000000">
                      <a:alpha val="43137"/>
                    </a:srgbClr>
                  </a:outerShdw>
                </a:effectLst>
                <a:latin typeface="Brush Script MT" panose="03060802040406070304" pitchFamily="66" charset="0"/>
              </a:rPr>
              <a:t>Thank</a:t>
            </a:r>
            <a:endParaRPr lang="en-IN" sz="4400" b="1" i="1" u="sng" dirty="0">
              <a:effectLst>
                <a:outerShdw blurRad="38100" dist="38100" dir="2700000" algn="tl">
                  <a:srgbClr val="000000">
                    <a:alpha val="43137"/>
                  </a:srgbClr>
                </a:outerShdw>
              </a:effectLst>
              <a:latin typeface="Blackadder ITC" panose="04020505051007020D02" pitchFamily="82" charset="0"/>
            </a:endParaRPr>
          </a:p>
        </p:txBody>
      </p:sp>
      <p:sp>
        <p:nvSpPr>
          <p:cNvPr id="5" name="TextBox 4">
            <a:extLst>
              <a:ext uri="{FF2B5EF4-FFF2-40B4-BE49-F238E27FC236}">
                <a16:creationId xmlns:a16="http://schemas.microsoft.com/office/drawing/2014/main" id="{06116AD4-9E2C-DA75-7E61-9E18C010AAB4}"/>
              </a:ext>
            </a:extLst>
          </p:cNvPr>
          <p:cNvSpPr txBox="1"/>
          <p:nvPr/>
        </p:nvSpPr>
        <p:spPr>
          <a:xfrm>
            <a:off x="3962400" y="2009906"/>
            <a:ext cx="1056379" cy="923330"/>
          </a:xfrm>
          <a:prstGeom prst="rect">
            <a:avLst/>
          </a:prstGeom>
          <a:noFill/>
        </p:spPr>
        <p:txBody>
          <a:bodyPr wrap="none" rtlCol="0">
            <a:spAutoFit/>
          </a:bodyPr>
          <a:lstStyle/>
          <a:p>
            <a:r>
              <a:rPr lang="en-IN" sz="5400" b="1" i="1" u="sng" dirty="0">
                <a:effectLst>
                  <a:outerShdw blurRad="38100" dist="38100" dir="2700000" algn="tl">
                    <a:srgbClr val="000000">
                      <a:alpha val="43137"/>
                    </a:srgbClr>
                  </a:outerShdw>
                </a:effectLst>
                <a:latin typeface="Brush Script MT" panose="03060802040406070304" pitchFamily="66" charset="0"/>
              </a:rPr>
              <a:t>You</a:t>
            </a:r>
            <a:r>
              <a:rPr lang="en-IN" b="1" i="1" u="sng"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8693" y="1124373"/>
            <a:ext cx="8845975" cy="328756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latin typeface="Arial" panose="020B0604020202020204" pitchFamily="34" charset="0"/>
                <a:cs typeface="Arial" panose="020B0604020202020204" pitchFamily="34" charset="0"/>
              </a:rPr>
              <a:t>Two </a:t>
            </a:r>
            <a:r>
              <a:rPr sz="1800" dirty="0">
                <a:latin typeface="Arial" panose="020B0604020202020204" pitchFamily="34" charset="0"/>
                <a:cs typeface="Arial" panose="020B0604020202020204" pitchFamily="34" charset="0"/>
              </a:rPr>
              <a:t>datasets </a:t>
            </a:r>
            <a:r>
              <a:rPr sz="1800" spc="-30" dirty="0">
                <a:latin typeface="Arial" panose="020B0604020202020204" pitchFamily="34" charset="0"/>
                <a:cs typeface="Arial" panose="020B0604020202020204" pitchFamily="34" charset="0"/>
              </a:rPr>
              <a:t>are </a:t>
            </a:r>
            <a:r>
              <a:rPr sz="1800" spc="-15" dirty="0">
                <a:latin typeface="Arial" panose="020B0604020202020204" pitchFamily="34" charset="0"/>
                <a:cs typeface="Arial" panose="020B0604020202020204" pitchFamily="34" charset="0"/>
              </a:rPr>
              <a:t>provided, </a:t>
            </a:r>
            <a:r>
              <a:rPr sz="1800" spc="40" dirty="0">
                <a:latin typeface="Arial" panose="020B0604020202020204" pitchFamily="34" charset="0"/>
                <a:cs typeface="Arial" panose="020B0604020202020204" pitchFamily="34" charset="0"/>
              </a:rPr>
              <a:t>one </a:t>
            </a:r>
            <a:r>
              <a:rPr sz="1800" spc="50" dirty="0">
                <a:latin typeface="Arial" panose="020B0604020202020204" pitchFamily="34" charset="0"/>
                <a:cs typeface="Arial" panose="020B0604020202020204" pitchFamily="34" charset="0"/>
              </a:rPr>
              <a:t>with </a:t>
            </a:r>
            <a:r>
              <a:rPr sz="1800" b="1" spc="-65" dirty="0">
                <a:latin typeface="Arial" panose="020B0604020202020204" pitchFamily="34" charset="0"/>
                <a:cs typeface="Arial" panose="020B0604020202020204" pitchFamily="34" charset="0"/>
              </a:rPr>
              <a:t>basic information </a:t>
            </a:r>
            <a:r>
              <a:rPr sz="1800" spc="50" dirty="0">
                <a:latin typeface="Arial" panose="020B0604020202020204" pitchFamily="34" charset="0"/>
                <a:cs typeface="Arial" panose="020B0604020202020204" pitchFamily="34" charset="0"/>
              </a:rPr>
              <a:t>and </a:t>
            </a:r>
            <a:r>
              <a:rPr sz="1800" spc="35" dirty="0">
                <a:latin typeface="Arial" panose="020B0604020202020204" pitchFamily="34" charset="0"/>
                <a:cs typeface="Arial" panose="020B0604020202020204" pitchFamily="34" charset="0"/>
              </a:rPr>
              <a:t>the </a:t>
            </a:r>
            <a:r>
              <a:rPr sz="1800" spc="700"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other</a:t>
            </a:r>
            <a:r>
              <a:rPr sz="1800" spc="-16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with</a:t>
            </a:r>
            <a:r>
              <a:rPr sz="1800" spc="-165" dirty="0">
                <a:latin typeface="Arial" panose="020B0604020202020204" pitchFamily="34" charset="0"/>
                <a:cs typeface="Arial" panose="020B0604020202020204" pitchFamily="34" charset="0"/>
              </a:rPr>
              <a:t> </a:t>
            </a:r>
            <a:r>
              <a:rPr sz="1800" b="1" spc="-85" dirty="0">
                <a:latin typeface="Arial" panose="020B0604020202020204" pitchFamily="34" charset="0"/>
                <a:cs typeface="Arial" panose="020B0604020202020204" pitchFamily="34" charset="0"/>
              </a:rPr>
              <a:t>user</a:t>
            </a:r>
            <a:r>
              <a:rPr sz="1800" b="1" spc="-110" dirty="0">
                <a:latin typeface="Arial" panose="020B0604020202020204" pitchFamily="34" charset="0"/>
                <a:cs typeface="Arial" panose="020B0604020202020204" pitchFamily="34" charset="0"/>
              </a:rPr>
              <a:t> </a:t>
            </a:r>
            <a:r>
              <a:rPr sz="1800" b="1" spc="-100" dirty="0">
                <a:latin typeface="Arial" panose="020B0604020202020204" pitchFamily="34" charset="0"/>
                <a:cs typeface="Arial" panose="020B0604020202020204" pitchFamily="34" charset="0"/>
              </a:rPr>
              <a:t>reviews</a:t>
            </a:r>
            <a:r>
              <a:rPr sz="1800" b="1" spc="-14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for</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the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respective</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app.</a:t>
            </a:r>
            <a:endParaRPr sz="1800" dirty="0">
              <a:latin typeface="Arial" panose="020B0604020202020204" pitchFamily="34" charset="0"/>
              <a:cs typeface="Arial" panose="020B0604020202020204" pitchFamily="34" charset="0"/>
            </a:endParaRPr>
          </a:p>
          <a:p>
            <a:pPr marL="469265" marR="5080" indent="-457200" algn="just">
              <a:lnSpc>
                <a:spcPct val="114999"/>
              </a:lnSpc>
              <a:buFont typeface="AoyagiKouzanFontT"/>
              <a:buChar char="❏"/>
              <a:tabLst>
                <a:tab pos="469900" algn="l"/>
              </a:tabLst>
            </a:pPr>
            <a:r>
              <a:rPr sz="1800" spc="65" dirty="0">
                <a:latin typeface="Arial" panose="020B0604020202020204" pitchFamily="34" charset="0"/>
                <a:cs typeface="Arial" panose="020B0604020202020204" pitchFamily="34" charset="0"/>
              </a:rPr>
              <a:t>We</a:t>
            </a:r>
            <a:r>
              <a:rPr sz="1800" spc="-130" dirty="0">
                <a:latin typeface="Arial" panose="020B0604020202020204" pitchFamily="34" charset="0"/>
                <a:cs typeface="Arial" panose="020B0604020202020204" pitchFamily="34" charset="0"/>
              </a:rPr>
              <a:t> </a:t>
            </a:r>
            <a:r>
              <a:rPr sz="1800" spc="45" dirty="0">
                <a:latin typeface="Arial" panose="020B0604020202020204" pitchFamily="34" charset="0"/>
                <a:cs typeface="Arial" panose="020B0604020202020204" pitchFamily="34" charset="0"/>
              </a:rPr>
              <a:t>must</a:t>
            </a:r>
            <a:r>
              <a:rPr sz="1800" spc="-13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examine</a:t>
            </a:r>
            <a:r>
              <a:rPr sz="1800" spc="-12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and</a:t>
            </a:r>
            <a:r>
              <a:rPr sz="1800" spc="-130"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evaluate</a:t>
            </a:r>
            <a:r>
              <a:rPr sz="1800" spc="-12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the</a:t>
            </a:r>
            <a:r>
              <a:rPr sz="1800" spc="-130"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data</a:t>
            </a:r>
            <a:r>
              <a:rPr sz="1800" spc="-125"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in</a:t>
            </a:r>
            <a:r>
              <a:rPr sz="1800" spc="-130"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both</a:t>
            </a:r>
            <a:r>
              <a:rPr sz="1800" spc="-12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datasets</a:t>
            </a:r>
            <a:r>
              <a:rPr sz="1800" spc="-130"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in</a:t>
            </a:r>
            <a:r>
              <a:rPr sz="1800" spc="-12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order</a:t>
            </a:r>
            <a:r>
              <a:rPr sz="1800" spc="-13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to  identify </a:t>
            </a:r>
            <a:r>
              <a:rPr sz="1800" spc="35" dirty="0">
                <a:latin typeface="Arial" panose="020B0604020202020204" pitchFamily="34" charset="0"/>
                <a:cs typeface="Arial" panose="020B0604020202020204" pitchFamily="34" charset="0"/>
              </a:rPr>
              <a:t>the</a:t>
            </a:r>
            <a:r>
              <a:rPr sz="1800" spc="700" dirty="0">
                <a:latin typeface="Arial" panose="020B0604020202020204" pitchFamily="34" charset="0"/>
                <a:cs typeface="Arial" panose="020B0604020202020204" pitchFamily="34" charset="0"/>
              </a:rPr>
              <a:t> </a:t>
            </a:r>
            <a:r>
              <a:rPr sz="1800" spc="40" dirty="0">
                <a:latin typeface="Arial" panose="020B0604020202020204" pitchFamily="34" charset="0"/>
                <a:cs typeface="Arial" panose="020B0604020202020204" pitchFamily="34" charset="0"/>
              </a:rPr>
              <a:t>important </a:t>
            </a:r>
            <a:r>
              <a:rPr sz="1800" dirty="0">
                <a:latin typeface="Arial" panose="020B0604020202020204" pitchFamily="34" charset="0"/>
                <a:cs typeface="Arial" panose="020B0604020202020204" pitchFamily="34" charset="0"/>
              </a:rPr>
              <a:t>characteristics </a:t>
            </a:r>
            <a:r>
              <a:rPr sz="1800" spc="25" dirty="0">
                <a:latin typeface="Arial" panose="020B0604020202020204" pitchFamily="34" charset="0"/>
                <a:cs typeface="Arial" panose="020B0604020202020204" pitchFamily="34" charset="0"/>
              </a:rPr>
              <a:t>that </a:t>
            </a:r>
            <a:r>
              <a:rPr sz="1800" spc="30" dirty="0">
                <a:latin typeface="Arial" panose="020B0604020202020204" pitchFamily="34" charset="0"/>
                <a:cs typeface="Arial" panose="020B0604020202020204" pitchFamily="34" charset="0"/>
              </a:rPr>
              <a:t>inﬂuence </a:t>
            </a:r>
            <a:r>
              <a:rPr sz="1800" spc="55" dirty="0">
                <a:latin typeface="Arial" panose="020B0604020202020204" pitchFamily="34" charset="0"/>
                <a:cs typeface="Arial" panose="020B0604020202020204" pitchFamily="34" charset="0"/>
              </a:rPr>
              <a:t>app  engagement </a:t>
            </a:r>
            <a:r>
              <a:rPr sz="1800" spc="50" dirty="0">
                <a:latin typeface="Arial" panose="020B0604020202020204" pitchFamily="34" charset="0"/>
                <a:cs typeface="Arial" panose="020B0604020202020204" pitchFamily="34" charset="0"/>
              </a:rPr>
              <a:t>and</a:t>
            </a:r>
            <a:r>
              <a:rPr sz="1800" spc="-390"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success.</a:t>
            </a:r>
            <a:endParaRPr sz="1800" dirty="0">
              <a:latin typeface="Arial" panose="020B0604020202020204" pitchFamily="34" charset="0"/>
              <a:cs typeface="Arial" panose="020B0604020202020204" pitchFamily="34" charset="0"/>
            </a:endParaRPr>
          </a:p>
          <a:p>
            <a:pPr>
              <a:lnSpc>
                <a:spcPct val="100000"/>
              </a:lnSpc>
              <a:spcBef>
                <a:spcPts val="45"/>
              </a:spcBef>
              <a:buClr>
                <a:srgbClr val="124F5B"/>
              </a:buClr>
              <a:buFont typeface="AoyagiKouzanFontT"/>
              <a:buChar char="❏"/>
            </a:pPr>
            <a:endParaRPr sz="2000" dirty="0">
              <a:latin typeface="Arial" panose="020B0604020202020204" pitchFamily="34" charset="0"/>
              <a:cs typeface="Arial" panose="020B0604020202020204" pitchFamily="34" charset="0"/>
            </a:endParaRPr>
          </a:p>
          <a:p>
            <a:pPr marL="12700">
              <a:lnSpc>
                <a:spcPct val="100000"/>
              </a:lnSpc>
            </a:pPr>
            <a:r>
              <a:rPr lang="en-IN" sz="2000" b="1" spc="-145" dirty="0">
                <a:latin typeface="Arial" panose="020B0604020202020204" pitchFamily="34" charset="0"/>
                <a:cs typeface="Arial" panose="020B0604020202020204" pitchFamily="34" charset="0"/>
              </a:rPr>
              <a:t>        </a:t>
            </a:r>
            <a:r>
              <a:rPr sz="2000" b="1" spc="-145" dirty="0">
                <a:latin typeface="Arial" panose="020B0604020202020204" pitchFamily="34" charset="0"/>
                <a:cs typeface="Arial" panose="020B0604020202020204" pitchFamily="34" charset="0"/>
              </a:rPr>
              <a:t>So, </a:t>
            </a:r>
            <a:r>
              <a:rPr sz="2000" b="1" spc="-70" dirty="0">
                <a:latin typeface="Arial" panose="020B0604020202020204" pitchFamily="34" charset="0"/>
                <a:cs typeface="Arial" panose="020B0604020202020204" pitchFamily="34" charset="0"/>
              </a:rPr>
              <a:t>what </a:t>
            </a:r>
            <a:r>
              <a:rPr sz="2000" b="1" spc="-85" dirty="0">
                <a:latin typeface="Arial" panose="020B0604020202020204" pitchFamily="34" charset="0"/>
                <a:cs typeface="Arial" panose="020B0604020202020204" pitchFamily="34" charset="0"/>
              </a:rPr>
              <a:t>factors </a:t>
            </a:r>
            <a:r>
              <a:rPr sz="2000" b="1" spc="-55" dirty="0">
                <a:latin typeface="Arial" panose="020B0604020202020204" pitchFamily="34" charset="0"/>
                <a:cs typeface="Arial" panose="020B0604020202020204" pitchFamily="34" charset="0"/>
              </a:rPr>
              <a:t>inﬂuence </a:t>
            </a:r>
            <a:r>
              <a:rPr sz="2000" b="1" spc="-75" dirty="0">
                <a:latin typeface="Arial" panose="020B0604020202020204" pitchFamily="34" charset="0"/>
                <a:cs typeface="Arial" panose="020B0604020202020204" pitchFamily="34" charset="0"/>
              </a:rPr>
              <a:t>an </a:t>
            </a:r>
            <a:r>
              <a:rPr sz="2000" b="1" spc="-100" dirty="0">
                <a:latin typeface="Arial" panose="020B0604020202020204" pitchFamily="34" charset="0"/>
                <a:cs typeface="Arial" panose="020B0604020202020204" pitchFamily="34" charset="0"/>
              </a:rPr>
              <a:t>app's</a:t>
            </a:r>
            <a:r>
              <a:rPr sz="2000" b="1" spc="-295" dirty="0">
                <a:latin typeface="Arial" panose="020B0604020202020204" pitchFamily="34" charset="0"/>
                <a:cs typeface="Arial" panose="020B0604020202020204" pitchFamily="34" charset="0"/>
              </a:rPr>
              <a:t> </a:t>
            </a:r>
            <a:r>
              <a:rPr sz="2000" b="1" spc="-75" dirty="0">
                <a:latin typeface="Arial" panose="020B0604020202020204" pitchFamily="34" charset="0"/>
                <a:cs typeface="Arial" panose="020B0604020202020204" pitchFamily="34" charset="0"/>
              </a:rPr>
              <a:t>success?</a:t>
            </a:r>
            <a:endParaRPr sz="2000" dirty="0">
              <a:latin typeface="Arial" panose="020B0604020202020204" pitchFamily="34" charset="0"/>
              <a:cs typeface="Arial" panose="020B0604020202020204" pitchFamily="34" charset="0"/>
            </a:endParaRPr>
          </a:p>
          <a:p>
            <a:pPr marL="12700">
              <a:lnSpc>
                <a:spcPct val="100000"/>
              </a:lnSpc>
              <a:spcBef>
                <a:spcPts val="5"/>
              </a:spcBef>
            </a:pPr>
            <a:r>
              <a:rPr lang="en-IN" sz="1800" spc="65" dirty="0">
                <a:latin typeface="Arial" panose="020B0604020202020204" pitchFamily="34" charset="0"/>
                <a:cs typeface="Arial" panose="020B0604020202020204" pitchFamily="34" charset="0"/>
              </a:rPr>
              <a:t>       </a:t>
            </a:r>
            <a:r>
              <a:rPr sz="1800" spc="65" dirty="0">
                <a:latin typeface="Arial" panose="020B0604020202020204" pitchFamily="34" charset="0"/>
                <a:cs typeface="Arial" panose="020B0604020202020204" pitchFamily="34" charset="0"/>
              </a:rPr>
              <a:t>An</a:t>
            </a:r>
            <a:r>
              <a:rPr sz="1800" spc="-170"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app</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is</a:t>
            </a:r>
            <a:r>
              <a:rPr sz="1800" spc="-16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said</a:t>
            </a:r>
            <a:r>
              <a:rPr sz="1800" spc="-165"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to</a:t>
            </a:r>
            <a:r>
              <a:rPr sz="1800" spc="-165"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be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successful</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if</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it</a:t>
            </a:r>
            <a:r>
              <a:rPr sz="1800" spc="-165" dirty="0">
                <a:latin typeface="Arial" panose="020B0604020202020204" pitchFamily="34" charset="0"/>
                <a:cs typeface="Arial" panose="020B0604020202020204" pitchFamily="34" charset="0"/>
              </a:rPr>
              <a:t> </a:t>
            </a:r>
            <a:r>
              <a:rPr sz="1800" spc="-110" dirty="0">
                <a:latin typeface="Arial" panose="020B0604020202020204" pitchFamily="34" charset="0"/>
                <a:cs typeface="Arial" panose="020B0604020202020204" pitchFamily="34" charset="0"/>
              </a:rPr>
              <a:t>has: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65" dirty="0">
                <a:latin typeface="Arial" panose="020B0604020202020204" pitchFamily="34" charset="0"/>
                <a:cs typeface="Arial" panose="020B0604020202020204" pitchFamily="34" charset="0"/>
              </a:rPr>
              <a:t>high</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average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user</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rating</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70" dirty="0">
                <a:latin typeface="Arial" panose="020B0604020202020204" pitchFamily="34" charset="0"/>
                <a:cs typeface="Arial" panose="020B0604020202020204" pitchFamily="34" charset="0"/>
              </a:rPr>
              <a:t>good</a:t>
            </a:r>
            <a:r>
              <a:rPr sz="1800" spc="-165" dirty="0">
                <a:latin typeface="Arial" panose="020B0604020202020204" pitchFamily="34" charset="0"/>
                <a:cs typeface="Arial" panose="020B0604020202020204" pitchFamily="34" charset="0"/>
              </a:rPr>
              <a:t> </a:t>
            </a:r>
            <a:r>
              <a:rPr sz="1800" spc="60" dirty="0">
                <a:latin typeface="Arial" panose="020B0604020202020204" pitchFamily="34" charset="0"/>
                <a:cs typeface="Arial" panose="020B0604020202020204" pitchFamily="34" charset="0"/>
              </a:rPr>
              <a:t>number</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positive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reviews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70" dirty="0">
                <a:latin typeface="Arial" panose="020B0604020202020204" pitchFamily="34" charset="0"/>
                <a:cs typeface="Arial" panose="020B0604020202020204" pitchFamily="34" charset="0"/>
              </a:rPr>
              <a:t>good</a:t>
            </a:r>
            <a:r>
              <a:rPr sz="1800" spc="-165" dirty="0">
                <a:latin typeface="Arial" panose="020B0604020202020204" pitchFamily="34" charset="0"/>
                <a:cs typeface="Arial" panose="020B0604020202020204" pitchFamily="34" charset="0"/>
              </a:rPr>
              <a:t> </a:t>
            </a:r>
            <a:r>
              <a:rPr sz="1800" spc="60" dirty="0">
                <a:latin typeface="Arial" panose="020B0604020202020204" pitchFamily="34" charset="0"/>
                <a:cs typeface="Arial" panose="020B0604020202020204" pitchFamily="34" charset="0"/>
              </a:rPr>
              <a:t>number</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monthly</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average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users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70" dirty="0">
                <a:latin typeface="Arial" panose="020B0604020202020204" pitchFamily="34" charset="0"/>
                <a:cs typeface="Arial" panose="020B0604020202020204" pitchFamily="34" charset="0"/>
              </a:rPr>
              <a:t>High</a:t>
            </a:r>
            <a:r>
              <a:rPr sz="1800" spc="-17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revenue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per</a:t>
            </a:r>
            <a:r>
              <a:rPr sz="1800" spc="-165"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customer</a:t>
            </a:r>
            <a:r>
              <a:rPr sz="1800" spc="-16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and</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so</a:t>
            </a:r>
            <a:r>
              <a:rPr sz="1800" spc="-165"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on.</a:t>
            </a:r>
            <a:endParaRPr sz="1800" dirty="0">
              <a:latin typeface="Arial" panose="020B0604020202020204" pitchFamily="34" charset="0"/>
              <a:cs typeface="Arial" panose="020B0604020202020204" pitchFamily="34" charset="0"/>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1100363" y="155804"/>
            <a:ext cx="4745023" cy="518091"/>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3200" b="1" u="sng" spc="-85" dirty="0">
                <a:solidFill>
                  <a:schemeClr val="tx1"/>
                </a:solidFill>
                <a:effectLst>
                  <a:outerShdw blurRad="38100" dist="38100" dir="2700000" algn="tl">
                    <a:srgbClr val="000000">
                      <a:alpha val="43137"/>
                    </a:srgbClr>
                  </a:outerShdw>
                </a:effectLst>
                <a:latin typeface="Algerian" panose="04020705040A02060702" pitchFamily="82" charset="0"/>
              </a:rPr>
              <a:t>Problem</a:t>
            </a:r>
            <a:r>
              <a:rPr lang="en-IN" sz="3200" b="1" u="sng" spc="-225"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95" dirty="0">
                <a:solidFill>
                  <a:schemeClr val="tx1"/>
                </a:solidFill>
                <a:effectLst>
                  <a:outerShdw blurRad="38100" dist="38100" dir="2700000" algn="tl">
                    <a:srgbClr val="000000">
                      <a:alpha val="43137"/>
                    </a:srgbClr>
                  </a:outerShdw>
                </a:effectLst>
                <a:latin typeface="Algerian" panose="04020705040A02060702" pitchFamily="82" charset="0"/>
              </a:rPr>
              <a:t>Statement</a:t>
            </a:r>
            <a:endPar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1002842" y="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chemeClr val="dk1"/>
                </a:solidFill>
                <a:effectLst>
                  <a:outerShdw blurRad="38100" dist="38100" dir="2700000" algn="tl">
                    <a:srgbClr val="000000">
                      <a:alpha val="43137"/>
                    </a:srgbClr>
                  </a:outerShdw>
                </a:effectLst>
                <a:latin typeface="Algerian" panose="04020705040A02060702" pitchFamily="82" charset="0"/>
                <a:ea typeface="Arial"/>
                <a:cs typeface="Arial"/>
                <a:sym typeface="Arial"/>
              </a:rPr>
              <a:t>Agenda</a:t>
            </a:r>
            <a:endParaRPr sz="2800" b="1" u="sng" dirty="0">
              <a:effectLst>
                <a:outerShdw blurRad="38100" dist="38100" dir="2700000" algn="tl">
                  <a:srgbClr val="000000">
                    <a:alpha val="43137"/>
                  </a:srgbClr>
                </a:outerShdw>
              </a:effectLst>
              <a:latin typeface="Algerian" panose="04020705040A02060702" pitchFamily="82" charset="0"/>
            </a:endParaRPr>
          </a:p>
        </p:txBody>
      </p:sp>
      <p:sp>
        <p:nvSpPr>
          <p:cNvPr id="2" name="TextBox 1">
            <a:extLst>
              <a:ext uri="{FF2B5EF4-FFF2-40B4-BE49-F238E27FC236}">
                <a16:creationId xmlns:a16="http://schemas.microsoft.com/office/drawing/2014/main" id="{36F11BF2-1B4A-CBEA-9B9A-2F768B87C3DD}"/>
              </a:ext>
            </a:extLst>
          </p:cNvPr>
          <p:cNvSpPr txBox="1"/>
          <p:nvPr/>
        </p:nvSpPr>
        <p:spPr>
          <a:xfrm>
            <a:off x="0" y="512739"/>
            <a:ext cx="9144000" cy="4576574"/>
          </a:xfrm>
          <a:prstGeom prst="rect">
            <a:avLst/>
          </a:prstGeom>
          <a:noFill/>
        </p:spPr>
        <p:txBody>
          <a:bodyPr wrap="square" rtlCol="0">
            <a:sp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Introduction</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play store apps installs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most popular apps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Top 10 apps in play store considering all the parameters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installs, category wise</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Most installed apps in communication category</a:t>
            </a:r>
            <a:endParaRPr lang="en-US" sz="1400" dirty="0">
              <a:latin typeface="Arial" panose="020B0604020202020204" pitchFamily="34" charset="0"/>
              <a:cs typeface="Arial" panose="020B0604020202020204" pitchFamily="34" charset="0"/>
            </a:endParaRPr>
          </a:p>
          <a:p>
            <a:pPr marR="0" lvl="0" algn="l" rtl="0">
              <a:lnSpc>
                <a:spcPct val="80000"/>
              </a:lnSpc>
              <a:spcBef>
                <a:spcPts val="0"/>
              </a:spcBef>
              <a:spcAft>
                <a:spcPts val="0"/>
              </a:spcAft>
              <a:buClr>
                <a:srgbClr val="000000"/>
              </a:buClr>
              <a:buSzPts val="1200"/>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sizes of apps in each category</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percentage of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top installed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rating of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Correlation between Rating ,Installs and Price </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installed apps with content rating</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dirty="0">
                <a:latin typeface="Arial" panose="020B0604020202020204" pitchFamily="34" charset="0"/>
                <a:cs typeface="Arial" panose="020B0604020202020204" pitchFamily="34" charset="0"/>
              </a:rPr>
              <a:t> Percentage reviews sentiment distribution</a:t>
            </a:r>
            <a:br>
              <a:rPr lang="en-US" sz="1400" b="0" i="0" u="none" strike="noStrike" cap="none" dirty="0">
                <a:solidFill>
                  <a:schemeClr val="accent5">
                    <a:lumMod val="50000"/>
                  </a:schemeClr>
                </a:solidFill>
                <a:latin typeface="Arial"/>
                <a:ea typeface="Arial"/>
                <a:cs typeface="Arial"/>
                <a:sym typeface="Arial"/>
              </a:rPr>
            </a:br>
            <a:endParaRPr lang="en-US" sz="1400" dirty="0">
              <a:solidFill>
                <a:schemeClr val="accent5">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65178" y="949511"/>
            <a:ext cx="5807075" cy="324447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400" b="1" spc="-5" dirty="0">
                <a:latin typeface="Arial" panose="020B0604020202020204" pitchFamily="34" charset="0"/>
                <a:cs typeface="Arial" panose="020B0604020202020204" pitchFamily="34" charset="0"/>
              </a:rPr>
              <a:t>Loading</a:t>
            </a:r>
            <a:r>
              <a:rPr sz="1400" b="1" spc="409"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the</a:t>
            </a:r>
            <a:r>
              <a:rPr sz="1400" b="1" spc="409"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data</a:t>
            </a:r>
            <a:r>
              <a:rPr sz="1400" b="1" spc="42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sets:</a:t>
            </a:r>
            <a:r>
              <a:rPr sz="1400" b="1" spc="409"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Two</a:t>
            </a:r>
            <a:r>
              <a:rPr sz="1400" spc="42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datasets,</a:t>
            </a:r>
            <a:r>
              <a:rPr sz="1400" spc="4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First</a:t>
            </a:r>
            <a:r>
              <a:rPr sz="1400" spc="409"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Play</a:t>
            </a:r>
            <a:r>
              <a:rPr sz="1400" spc="4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store</a:t>
            </a:r>
            <a:r>
              <a:rPr sz="1400" spc="42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app</a:t>
            </a:r>
          </a:p>
          <a:p>
            <a:pPr marL="355600">
              <a:lnSpc>
                <a:spcPct val="100000"/>
              </a:lnSpc>
              <a:spcBef>
                <a:spcPts val="5"/>
              </a:spcBef>
            </a:pPr>
            <a:r>
              <a:rPr sz="1400" dirty="0">
                <a:latin typeface="Arial" panose="020B0604020202020204" pitchFamily="34" charset="0"/>
                <a:cs typeface="Arial" panose="020B0604020202020204" pitchFamily="34" charset="0"/>
              </a:rPr>
              <a:t>dataset</a:t>
            </a:r>
            <a:r>
              <a:rPr sz="1400" spc="-3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and</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User</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spc="3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dataset.</a:t>
            </a:r>
          </a:p>
          <a:p>
            <a:pPr>
              <a:lnSpc>
                <a:spcPct val="100000"/>
              </a:lnSpc>
              <a:spcBef>
                <a:spcPts val="15"/>
              </a:spcBef>
            </a:pPr>
            <a:endParaRPr sz="1400" dirty="0">
              <a:latin typeface="Arial" panose="020B0604020202020204" pitchFamily="34" charset="0"/>
              <a:cs typeface="Arial" panose="020B0604020202020204" pitchFamily="34" charset="0"/>
            </a:endParaRPr>
          </a:p>
          <a:p>
            <a:pPr marL="355600" indent="-342900">
              <a:lnSpc>
                <a:spcPct val="100000"/>
              </a:lnSpc>
              <a:buClr>
                <a:srgbClr val="000000"/>
              </a:buClr>
              <a:buSzPct val="93333"/>
              <a:buFont typeface="Calibri"/>
              <a:buChar char="▪"/>
              <a:tabLst>
                <a:tab pos="354965" algn="l"/>
                <a:tab pos="355600" algn="l"/>
              </a:tabLst>
            </a:pPr>
            <a:r>
              <a:rPr sz="1400" b="1" spc="-5" dirty="0">
                <a:latin typeface="Arial" panose="020B0604020202020204" pitchFamily="34" charset="0"/>
                <a:cs typeface="Arial" panose="020B0604020202020204" pitchFamily="34" charset="0"/>
              </a:rPr>
              <a:t>Import</a:t>
            </a:r>
            <a:r>
              <a:rPr sz="1400" b="1" dirty="0">
                <a:latin typeface="Arial" panose="020B0604020202020204" pitchFamily="34" charset="0"/>
                <a:cs typeface="Arial" panose="020B0604020202020204" pitchFamily="34" charset="0"/>
              </a:rPr>
              <a:t> Libraries:</a:t>
            </a:r>
            <a:r>
              <a:rPr sz="1400" b="1" spc="-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NumPy,</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Pandas,</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Seaborn </a:t>
            </a:r>
            <a:r>
              <a:rPr sz="1400" dirty="0">
                <a:latin typeface="Arial" panose="020B0604020202020204" pitchFamily="34" charset="0"/>
                <a:cs typeface="Arial" panose="020B0604020202020204" pitchFamily="34" charset="0"/>
              </a:rPr>
              <a:t>and Matplotlib</a:t>
            </a:r>
          </a:p>
          <a:p>
            <a:pPr>
              <a:lnSpc>
                <a:spcPct val="100000"/>
              </a:lnSpc>
              <a:spcBef>
                <a:spcPts val="20"/>
              </a:spcBef>
              <a:buFont typeface="Calibri"/>
              <a:buChar char="▪"/>
            </a:pPr>
            <a:endParaRPr sz="1400" dirty="0">
              <a:latin typeface="Arial" panose="020B0604020202020204" pitchFamily="34" charset="0"/>
              <a:cs typeface="Arial" panose="020B0604020202020204" pitchFamily="34" charset="0"/>
            </a:endParaRPr>
          </a:p>
          <a:p>
            <a:pPr marL="355600" marR="5080" indent="-342900" algn="just">
              <a:lnSpc>
                <a:spcPct val="100000"/>
              </a:lnSpc>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cleaning:</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Null</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Finding</a:t>
            </a:r>
            <a:r>
              <a:rPr sz="1400" dirty="0">
                <a:latin typeface="Arial" panose="020B0604020202020204" pitchFamily="34" charset="0"/>
                <a:cs typeface="Arial" panose="020B0604020202020204" pitchFamily="34" charset="0"/>
              </a:rPr>
              <a:t> and</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removing</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Outliers,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Removing</a:t>
            </a:r>
            <a:r>
              <a:rPr sz="1400" spc="2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duplicate</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a:t>
            </a:r>
          </a:p>
          <a:p>
            <a:pPr>
              <a:lnSpc>
                <a:spcPct val="100000"/>
              </a:lnSpc>
              <a:spcBef>
                <a:spcPts val="15"/>
              </a:spcBef>
              <a:buFont typeface="Calibri"/>
              <a:buChar char="▪"/>
            </a:pPr>
            <a:endParaRPr sz="1400" dirty="0">
              <a:latin typeface="Arial" panose="020B0604020202020204" pitchFamily="34" charset="0"/>
              <a:cs typeface="Arial" panose="020B060402020202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Imputation:</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Filling</a:t>
            </a:r>
            <a:r>
              <a:rPr sz="1400" dirty="0">
                <a:latin typeface="Arial" panose="020B0604020202020204" pitchFamily="34" charset="0"/>
                <a:cs typeface="Arial" panose="020B0604020202020204" pitchFamily="34" charset="0"/>
              </a:rPr>
              <a:t> the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missing</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categorical</a:t>
            </a:r>
            <a:r>
              <a:rPr sz="1400" dirty="0">
                <a:latin typeface="Arial" panose="020B0604020202020204" pitchFamily="34" charset="0"/>
                <a:cs typeface="Arial" panose="020B0604020202020204" pitchFamily="34" charset="0"/>
              </a:rPr>
              <a:t> values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 </a:t>
            </a:r>
            <a:r>
              <a:rPr sz="1400" spc="-40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mode and </a:t>
            </a:r>
            <a:r>
              <a:rPr sz="1400" spc="-5" dirty="0">
                <a:latin typeface="Arial" panose="020B0604020202020204" pitchFamily="34" charset="0"/>
                <a:cs typeface="Arial" panose="020B0604020202020204" pitchFamily="34" charset="0"/>
              </a:rPr>
              <a:t>numerical values with </a:t>
            </a:r>
            <a:r>
              <a:rPr sz="1400" dirty="0">
                <a:latin typeface="Arial" panose="020B0604020202020204" pitchFamily="34" charset="0"/>
                <a:cs typeface="Arial" panose="020B0604020202020204" pitchFamily="34" charset="0"/>
              </a:rPr>
              <a:t>median. </a:t>
            </a:r>
            <a:r>
              <a:rPr sz="1400" spc="-5" dirty="0">
                <a:latin typeface="Arial" panose="020B0604020202020204" pitchFamily="34" charset="0"/>
                <a:cs typeface="Arial" panose="020B0604020202020204" pitchFamily="34" charset="0"/>
              </a:rPr>
              <a:t>Conversion of price, </a:t>
            </a:r>
            <a:r>
              <a:rPr sz="1400" dirty="0">
                <a:latin typeface="Arial" panose="020B0604020202020204" pitchFamily="34" charset="0"/>
                <a:cs typeface="Arial" panose="020B0604020202020204" pitchFamily="34" charset="0"/>
              </a:rPr>
              <a:t> installs,</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spc="2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into numerical</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endParaRPr sz="1400" dirty="0">
              <a:latin typeface="Arial" panose="020B0604020202020204" pitchFamily="34" charset="0"/>
              <a:cs typeface="Arial" panose="020B0604020202020204" pitchFamily="34" charset="0"/>
            </a:endParaRPr>
          </a:p>
          <a:p>
            <a:pPr>
              <a:lnSpc>
                <a:spcPct val="100000"/>
              </a:lnSpc>
              <a:spcBef>
                <a:spcPts val="15"/>
              </a:spcBef>
              <a:buFont typeface="Calibri"/>
              <a:buChar char="▪"/>
            </a:pPr>
            <a:endParaRPr sz="1400" dirty="0">
              <a:latin typeface="Arial" panose="020B0604020202020204" pitchFamily="34" charset="0"/>
              <a:cs typeface="Arial" panose="020B060402020202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Exploratory</a:t>
            </a:r>
            <a:r>
              <a:rPr sz="1400" b="1" spc="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10" dirty="0">
                <a:latin typeface="Arial" panose="020B0604020202020204" pitchFamily="34" charset="0"/>
                <a:cs typeface="Arial" panose="020B0604020202020204" pitchFamily="34" charset="0"/>
              </a:rPr>
              <a:t>Analysis:</a:t>
            </a:r>
            <a:r>
              <a:rPr sz="1400" b="1"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Analyzing</a:t>
            </a:r>
            <a:r>
              <a:rPr sz="1400" dirty="0">
                <a:latin typeface="Arial" panose="020B0604020202020204" pitchFamily="34" charset="0"/>
                <a:cs typeface="Arial" panose="020B0604020202020204" pitchFamily="34" charset="0"/>
              </a:rPr>
              <a:t> the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sets</a:t>
            </a:r>
            <a:r>
              <a:rPr sz="1400" dirty="0">
                <a:latin typeface="Arial" panose="020B0604020202020204" pitchFamily="34" charset="0"/>
                <a:cs typeface="Arial" panose="020B0604020202020204" pitchFamily="34" charset="0"/>
              </a:rPr>
              <a:t> to </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summarize their </a:t>
            </a:r>
            <a:r>
              <a:rPr sz="1400" spc="-5" dirty="0">
                <a:latin typeface="Arial" panose="020B0604020202020204" pitchFamily="34" charset="0"/>
                <a:cs typeface="Arial" panose="020B0604020202020204" pitchFamily="34" charset="0"/>
              </a:rPr>
              <a:t>main characteristics using statistical graphics </a:t>
            </a:r>
            <a:r>
              <a:rPr sz="1400" dirty="0">
                <a:latin typeface="Arial" panose="020B0604020202020204" pitchFamily="34" charset="0"/>
                <a:cs typeface="Arial" panose="020B0604020202020204" pitchFamily="34" charset="0"/>
              </a:rPr>
              <a:t> and</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a:t>
            </a:r>
            <a:r>
              <a:rPr sz="1400" spc="-2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visualizations </a:t>
            </a:r>
            <a:r>
              <a:rPr sz="1400" dirty="0">
                <a:latin typeface="Arial" panose="020B0604020202020204" pitchFamily="34" charset="0"/>
                <a:cs typeface="Arial" panose="020B0604020202020204" pitchFamily="34" charset="0"/>
              </a:rPr>
              <a:t>method.</a:t>
            </a:r>
          </a:p>
        </p:txBody>
      </p:sp>
      <p:sp>
        <p:nvSpPr>
          <p:cNvPr id="6" name="object 6"/>
          <p:cNvSpPr txBox="1">
            <a:spLocks noGrp="1"/>
          </p:cNvSpPr>
          <p:nvPr>
            <p:ph type="title"/>
          </p:nvPr>
        </p:nvSpPr>
        <p:spPr>
          <a:xfrm>
            <a:off x="941924" y="162575"/>
            <a:ext cx="4591889" cy="443711"/>
          </a:xfrm>
          <a:prstGeom prst="rect">
            <a:avLst/>
          </a:prstGeom>
        </p:spPr>
        <p:txBody>
          <a:bodyPr vert="horz" wrap="square" lIns="0" tIns="12700" rIns="0" bIns="0" rtlCol="0">
            <a:spAutoFit/>
          </a:bodyPr>
          <a:lstStyle/>
          <a:p>
            <a:pPr marL="12700">
              <a:lnSpc>
                <a:spcPct val="100000"/>
              </a:lnSpc>
              <a:spcBef>
                <a:spcPts val="100"/>
              </a:spcBef>
            </a:pPr>
            <a:r>
              <a:rPr sz="2800" b="1" u="sng" dirty="0">
                <a:effectLst>
                  <a:outerShdw blurRad="38100" dist="38100" dir="2700000" algn="tl">
                    <a:srgbClr val="000000">
                      <a:alpha val="43137"/>
                    </a:srgbClr>
                  </a:outerShdw>
                </a:effectLst>
                <a:latin typeface="Algerian" panose="04020705040A02060702" pitchFamily="82" charset="0"/>
              </a:rPr>
              <a:t>Dataset 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933" y="555097"/>
            <a:ext cx="8716014" cy="4752583"/>
          </a:xfrm>
          <a:prstGeom prst="rect">
            <a:avLst/>
          </a:prstGeom>
        </p:spPr>
        <p:txBody>
          <a:bodyPr vert="horz" wrap="square" lIns="0" tIns="12700" rIns="0" bIns="0" rtlCol="0">
            <a:spAutoFit/>
          </a:bodyPr>
          <a:lstStyle/>
          <a:p>
            <a:pPr marL="12700" marR="20955" algn="l">
              <a:lnSpc>
                <a:spcPct val="100000"/>
              </a:lnSpc>
              <a:spcBef>
                <a:spcPts val="100"/>
              </a:spcBef>
            </a:pPr>
            <a:r>
              <a:rPr lang="en-IN" sz="1400" b="1" spc="-105" dirty="0">
                <a:latin typeface="Arial" panose="020B0604020202020204" pitchFamily="34" charset="0"/>
                <a:cs typeface="Arial" panose="020B0604020202020204" pitchFamily="34" charset="0"/>
              </a:rPr>
              <a:t>1.</a:t>
            </a:r>
            <a:r>
              <a:rPr sz="1400" b="1" spc="-105" dirty="0">
                <a:latin typeface="Arial" panose="020B0604020202020204" pitchFamily="34" charset="0"/>
                <a:cs typeface="Arial" panose="020B0604020202020204" pitchFamily="34" charset="0"/>
              </a:rPr>
              <a:t>App</a:t>
            </a:r>
            <a:r>
              <a:rPr sz="1400" b="1" spc="-165" dirty="0">
                <a:latin typeface="Arial" panose="020B0604020202020204" pitchFamily="34" charset="0"/>
                <a:cs typeface="Arial" panose="020B0604020202020204" pitchFamily="34" charset="0"/>
              </a:rPr>
              <a:t> </a:t>
            </a:r>
            <a:r>
              <a:rPr sz="1400" b="1" spc="-390" dirty="0">
                <a:latin typeface="Arial" panose="020B0604020202020204" pitchFamily="34" charset="0"/>
                <a:cs typeface="Arial" panose="020B0604020202020204" pitchFamily="34" charset="0"/>
              </a:rPr>
              <a:t>:</a:t>
            </a:r>
            <a:r>
              <a:rPr sz="1400" b="1" spc="-310" dirty="0">
                <a:latin typeface="Arial" panose="020B0604020202020204" pitchFamily="34" charset="0"/>
                <a:cs typeface="Arial" panose="020B0604020202020204" pitchFamily="34" charset="0"/>
              </a:rPr>
              <a:t> </a:t>
            </a:r>
            <a:r>
              <a:rPr lang="en-IN" sz="1400" b="1" spc="-310" dirty="0">
                <a:latin typeface="Arial" panose="020B0604020202020204" pitchFamily="34" charset="0"/>
                <a:cs typeface="Arial" panose="020B0604020202020204" pitchFamily="34" charset="0"/>
              </a:rPr>
              <a:t> </a:t>
            </a:r>
            <a:r>
              <a:rPr sz="1400" b="0" spc="-20" dirty="0">
                <a:latin typeface="Arial" panose="020B0604020202020204" pitchFamily="34" charset="0"/>
                <a:cs typeface="Arial" panose="020B0604020202020204" pitchFamily="34" charset="0"/>
              </a:rPr>
              <a:t>This</a:t>
            </a:r>
            <a:r>
              <a:rPr sz="1400" b="0" spc="-130" dirty="0">
                <a:latin typeface="Arial" panose="020B0604020202020204" pitchFamily="34" charset="0"/>
                <a:cs typeface="Arial" panose="020B0604020202020204" pitchFamily="34" charset="0"/>
              </a:rPr>
              <a:t> </a:t>
            </a:r>
            <a:r>
              <a:rPr sz="1400" b="0" spc="55" dirty="0">
                <a:latin typeface="Arial" panose="020B0604020202020204" pitchFamily="34" charset="0"/>
                <a:cs typeface="Arial" panose="020B0604020202020204" pitchFamily="34" charset="0"/>
              </a:rPr>
              <a:t>column</a:t>
            </a:r>
            <a:r>
              <a:rPr sz="1400" b="0" spc="-140" dirty="0">
                <a:latin typeface="Arial" panose="020B0604020202020204" pitchFamily="34" charset="0"/>
                <a:cs typeface="Arial" panose="020B0604020202020204" pitchFamily="34" charset="0"/>
              </a:rPr>
              <a:t> </a:t>
            </a:r>
            <a:r>
              <a:rPr sz="1400" b="0" spc="15" dirty="0">
                <a:latin typeface="Arial" panose="020B0604020202020204" pitchFamily="34" charset="0"/>
                <a:cs typeface="Arial" panose="020B0604020202020204" pitchFamily="34" charset="0"/>
              </a:rPr>
              <a:t>Contains</a:t>
            </a:r>
            <a:r>
              <a:rPr sz="1400" b="0" spc="-110" dirty="0">
                <a:latin typeface="Arial" panose="020B0604020202020204" pitchFamily="34" charset="0"/>
                <a:cs typeface="Arial" panose="020B0604020202020204" pitchFamily="34" charset="0"/>
              </a:rPr>
              <a:t> </a:t>
            </a:r>
            <a:r>
              <a:rPr sz="1400" b="0" spc="30" dirty="0">
                <a:latin typeface="Arial" panose="020B0604020202020204" pitchFamily="34" charset="0"/>
                <a:cs typeface="Arial" panose="020B0604020202020204" pitchFamily="34" charset="0"/>
              </a:rPr>
              <a:t>the</a:t>
            </a:r>
            <a:r>
              <a:rPr sz="1400" b="0" spc="-130" dirty="0">
                <a:latin typeface="Arial" panose="020B0604020202020204" pitchFamily="34" charset="0"/>
                <a:cs typeface="Arial" panose="020B0604020202020204" pitchFamily="34" charset="0"/>
              </a:rPr>
              <a:t> </a:t>
            </a:r>
            <a:r>
              <a:rPr sz="1400" b="0" spc="45" dirty="0">
                <a:latin typeface="Arial" panose="020B0604020202020204" pitchFamily="34" charset="0"/>
                <a:cs typeface="Arial" panose="020B0604020202020204" pitchFamily="34" charset="0"/>
              </a:rPr>
              <a:t>name</a:t>
            </a:r>
            <a:r>
              <a:rPr sz="1400" b="0" spc="-114" dirty="0">
                <a:latin typeface="Arial" panose="020B0604020202020204" pitchFamily="34" charset="0"/>
                <a:cs typeface="Arial" panose="020B0604020202020204" pitchFamily="34" charset="0"/>
              </a:rPr>
              <a:t> </a:t>
            </a:r>
            <a:r>
              <a:rPr sz="1400" b="0" dirty="0">
                <a:latin typeface="Arial" panose="020B0604020202020204" pitchFamily="34" charset="0"/>
                <a:cs typeface="Arial" panose="020B0604020202020204" pitchFamily="34" charset="0"/>
              </a:rPr>
              <a:t>of</a:t>
            </a:r>
            <a:r>
              <a:rPr sz="1400" b="0" spc="-145" dirty="0">
                <a:latin typeface="Arial" panose="020B0604020202020204" pitchFamily="34" charset="0"/>
                <a:cs typeface="Arial" panose="020B0604020202020204" pitchFamily="34" charset="0"/>
              </a:rPr>
              <a:t> </a:t>
            </a:r>
            <a:r>
              <a:rPr sz="1400" b="0" spc="30" dirty="0">
                <a:latin typeface="Arial" panose="020B0604020202020204" pitchFamily="34" charset="0"/>
                <a:cs typeface="Arial" panose="020B0604020202020204" pitchFamily="34" charset="0"/>
              </a:rPr>
              <a:t>the</a:t>
            </a:r>
            <a:r>
              <a:rPr sz="1400" b="0" spc="-125" dirty="0">
                <a:latin typeface="Arial" panose="020B0604020202020204" pitchFamily="34" charset="0"/>
                <a:cs typeface="Arial" panose="020B0604020202020204" pitchFamily="34" charset="0"/>
              </a:rPr>
              <a:t> </a:t>
            </a:r>
            <a:r>
              <a:rPr sz="1400" b="0" spc="45" dirty="0">
                <a:latin typeface="Arial" panose="020B0604020202020204" pitchFamily="34" charset="0"/>
                <a:cs typeface="Arial" panose="020B0604020202020204" pitchFamily="34" charset="0"/>
              </a:rPr>
              <a:t>app</a:t>
            </a:r>
            <a:r>
              <a:rPr sz="1400" b="0" spc="-120" dirty="0">
                <a:latin typeface="Arial" panose="020B0604020202020204" pitchFamily="34" charset="0"/>
                <a:cs typeface="Arial" panose="020B0604020202020204" pitchFamily="34" charset="0"/>
              </a:rPr>
              <a:t> </a:t>
            </a:r>
            <a:r>
              <a:rPr sz="1400" b="0" spc="-15" dirty="0">
                <a:latin typeface="Arial" panose="020B0604020202020204" pitchFamily="34" charset="0"/>
                <a:cs typeface="Arial" panose="020B0604020202020204" pitchFamily="34" charset="0"/>
              </a:rPr>
              <a:t>for</a:t>
            </a:r>
            <a:r>
              <a:rPr sz="1400" b="0" spc="-145" dirty="0">
                <a:latin typeface="Arial" panose="020B0604020202020204" pitchFamily="34" charset="0"/>
                <a:cs typeface="Arial" panose="020B0604020202020204" pitchFamily="34" charset="0"/>
              </a:rPr>
              <a:t> </a:t>
            </a:r>
            <a:r>
              <a:rPr sz="1400" b="0" spc="25" dirty="0">
                <a:latin typeface="Arial" panose="020B0604020202020204" pitchFamily="34" charset="0"/>
                <a:cs typeface="Arial" panose="020B0604020202020204" pitchFamily="34" charset="0"/>
              </a:rPr>
              <a:t>each</a:t>
            </a:r>
            <a:r>
              <a:rPr sz="1400" b="0" spc="-114" dirty="0">
                <a:latin typeface="Arial" panose="020B0604020202020204" pitchFamily="34" charset="0"/>
                <a:cs typeface="Arial" panose="020B0604020202020204" pitchFamily="34" charset="0"/>
              </a:rPr>
              <a:t> </a:t>
            </a:r>
            <a:r>
              <a:rPr sz="1400" b="0" spc="-20" dirty="0">
                <a:latin typeface="Arial" panose="020B0604020202020204" pitchFamily="34" charset="0"/>
                <a:cs typeface="Arial" panose="020B0604020202020204" pitchFamily="34" charset="0"/>
              </a:rPr>
              <a:t>observation.</a:t>
            </a:r>
            <a:br>
              <a:rPr lang="en-IN" sz="1400" spc="-20" dirty="0">
                <a:latin typeface="Arial" panose="020B0604020202020204" pitchFamily="34" charset="0"/>
                <a:cs typeface="Arial" panose="020B0604020202020204" pitchFamily="34" charset="0"/>
              </a:rPr>
            </a:br>
            <a:r>
              <a:rPr lang="en-IN" sz="1400" b="1" spc="-20" dirty="0">
                <a:latin typeface="Arial" panose="020B0604020202020204" pitchFamily="34" charset="0"/>
                <a:cs typeface="Arial" panose="020B0604020202020204" pitchFamily="34" charset="0"/>
              </a:rPr>
              <a:t>2.</a:t>
            </a:r>
            <a:r>
              <a:rPr lang="en-US" sz="1400" b="1" spc="5" dirty="0">
                <a:latin typeface="Arial" panose="020B0604020202020204" pitchFamily="34" charset="0"/>
                <a:ea typeface="Verdana" panose="020B0604030504040204" pitchFamily="34" charset="0"/>
                <a:cs typeface="Arial" panose="020B0604020202020204" pitchFamily="34" charset="0"/>
              </a:rPr>
              <a:t>Category</a:t>
            </a:r>
            <a:r>
              <a:rPr lang="en-US" sz="1400" b="1" spc="-15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spc="-31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Category</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to</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which</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belongs.</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3.</a:t>
            </a:r>
            <a:r>
              <a:rPr lang="en-US" sz="1400" b="1" spc="35" dirty="0">
                <a:latin typeface="Arial" panose="020B0604020202020204" pitchFamily="34" charset="0"/>
                <a:ea typeface="Verdana" panose="020B0604030504040204" pitchFamily="34" charset="0"/>
                <a:cs typeface="Arial" panose="020B0604020202020204" pitchFamily="34" charset="0"/>
              </a:rPr>
              <a:t>Rating </a:t>
            </a:r>
            <a:r>
              <a:rPr lang="en-US" sz="1400" b="1" spc="-39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 </a:t>
            </a:r>
            <a:r>
              <a:rPr lang="en-US" sz="1400" spc="55" dirty="0">
                <a:latin typeface="Arial" panose="020B0604020202020204" pitchFamily="34" charset="0"/>
                <a:ea typeface="Verdana" panose="020B0604030504040204" pitchFamily="34" charset="0"/>
                <a:cs typeface="Arial" panose="020B0604020202020204" pitchFamily="34" charset="0"/>
              </a:rPr>
              <a:t>column </a:t>
            </a:r>
            <a:r>
              <a:rPr lang="en-US" sz="1400" spc="15" dirty="0">
                <a:latin typeface="Arial" panose="020B0604020202020204" pitchFamily="34" charset="0"/>
                <a:ea typeface="Verdana" panose="020B0604030504040204" pitchFamily="34" charset="0"/>
                <a:cs typeface="Arial" panose="020B0604020202020204" pitchFamily="34" charset="0"/>
              </a:rPr>
              <a:t>contains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10" dirty="0">
                <a:latin typeface="Arial" panose="020B0604020202020204" pitchFamily="34" charset="0"/>
                <a:ea typeface="Verdana" panose="020B0604030504040204" pitchFamily="34" charset="0"/>
                <a:cs typeface="Arial" panose="020B0604020202020204" pitchFamily="34" charset="0"/>
              </a:rPr>
              <a:t>average </a:t>
            </a:r>
            <a:r>
              <a:rPr lang="en-US" sz="1400" spc="15" dirty="0">
                <a:latin typeface="Arial" panose="020B0604020202020204" pitchFamily="34" charset="0"/>
                <a:ea typeface="Verdana" panose="020B0604030504040204" pitchFamily="34" charset="0"/>
                <a:cs typeface="Arial" panose="020B0604020202020204" pitchFamily="34" charset="0"/>
              </a:rPr>
              <a:t>rating </a:t>
            </a:r>
            <a:r>
              <a:rPr lang="en-US" sz="1400" spc="-15" dirty="0">
                <a:latin typeface="Arial" panose="020B0604020202020204" pitchFamily="34" charset="0"/>
                <a:ea typeface="Verdana" panose="020B0604030504040204" pitchFamily="34" charset="0"/>
                <a:cs typeface="Arial" panose="020B0604020202020204" pitchFamily="34" charset="0"/>
              </a:rPr>
              <a:t>for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30" dirty="0">
                <a:latin typeface="Arial" panose="020B0604020202020204" pitchFamily="34" charset="0"/>
                <a:ea typeface="Verdana" panose="020B0604030504040204" pitchFamily="34" charset="0"/>
                <a:cs typeface="Arial" panose="020B0604020202020204" pitchFamily="34" charset="0"/>
              </a:rPr>
              <a:t>app. </a:t>
            </a:r>
            <a:br>
              <a:rPr lang="en-US" sz="1400" spc="-30" dirty="0">
                <a:latin typeface="Arial" panose="020B0604020202020204" pitchFamily="34" charset="0"/>
                <a:ea typeface="Verdana" panose="020B0604030504040204" pitchFamily="34" charset="0"/>
                <a:cs typeface="Arial" panose="020B0604020202020204" pitchFamily="34" charset="0"/>
              </a:rPr>
            </a:br>
            <a:r>
              <a:rPr lang="en-US" sz="1400" b="1" spc="-30" dirty="0">
                <a:latin typeface="Arial" panose="020B0604020202020204" pitchFamily="34" charset="0"/>
                <a:ea typeface="Verdana" panose="020B0604030504040204" pitchFamily="34" charset="0"/>
                <a:cs typeface="Arial" panose="020B0604020202020204" pitchFamily="34" charset="0"/>
              </a:rPr>
              <a:t>4.</a:t>
            </a:r>
            <a:r>
              <a:rPr lang="en-US" sz="1400" b="1" spc="-25" dirty="0">
                <a:latin typeface="Arial" panose="020B0604020202020204" pitchFamily="34" charset="0"/>
                <a:ea typeface="Verdana" panose="020B0604030504040204" pitchFamily="34" charset="0"/>
                <a:cs typeface="Arial" panose="020B0604020202020204" pitchFamily="34" charset="0"/>
              </a:rPr>
              <a:t>Reviews</a:t>
            </a:r>
            <a:r>
              <a:rPr lang="en-US" sz="1400" b="1" spc="-150"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number</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reviews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that</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has  </a:t>
            </a:r>
            <a:r>
              <a:rPr lang="en-US" sz="1400" dirty="0">
                <a:latin typeface="Arial" panose="020B0604020202020204" pitchFamily="34" charset="0"/>
                <a:ea typeface="Verdana" panose="020B0604030504040204" pitchFamily="34" charset="0"/>
                <a:cs typeface="Arial" panose="020B0604020202020204" pitchFamily="34" charset="0"/>
              </a:rPr>
              <a:t>received</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on</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play</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store.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5.</a:t>
            </a:r>
            <a:r>
              <a:rPr lang="en-US" sz="1400" b="1" spc="-40" dirty="0">
                <a:latin typeface="Arial" panose="020B0604020202020204" pitchFamily="34" charset="0"/>
                <a:ea typeface="Verdana" panose="020B0604030504040204" pitchFamily="34" charset="0"/>
                <a:cs typeface="Arial" panose="020B0604020202020204" pitchFamily="34" charset="0"/>
              </a:rPr>
              <a:t>Size</a:t>
            </a:r>
            <a:r>
              <a:rPr lang="en-US" sz="1400" b="1" spc="-13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amount</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5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memory</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occupies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on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10" dirty="0">
                <a:latin typeface="Arial" panose="020B0604020202020204" pitchFamily="34" charset="0"/>
                <a:ea typeface="Verdana" panose="020B0604030504040204" pitchFamily="34" charset="0"/>
                <a:cs typeface="Arial" panose="020B0604020202020204" pitchFamily="34" charset="0"/>
              </a:rPr>
              <a:t>device.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6.</a:t>
            </a:r>
            <a:r>
              <a:rPr lang="en-US" sz="1400" b="1" spc="-35" dirty="0">
                <a:latin typeface="Arial" panose="020B0604020202020204" pitchFamily="34" charset="0"/>
                <a:ea typeface="Verdana" panose="020B0604030504040204" pitchFamily="34" charset="0"/>
                <a:cs typeface="Arial" panose="020B0604020202020204" pitchFamily="34" charset="0"/>
              </a:rPr>
              <a:t>Installs</a:t>
            </a:r>
            <a:r>
              <a:rPr lang="en-US" sz="1400" b="1" spc="-17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number</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times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that</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has</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been</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spc="40" dirty="0">
                <a:latin typeface="Arial" panose="020B0604020202020204" pitchFamily="34" charset="0"/>
                <a:ea typeface="Verdana" panose="020B0604030504040204" pitchFamily="34" charset="0"/>
                <a:cs typeface="Arial" panose="020B0604020202020204" pitchFamily="34" charset="0"/>
              </a:rPr>
              <a:t>downloaded</a:t>
            </a:r>
            <a:r>
              <a:rPr lang="en-US" sz="1400" spc="-90"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and</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installed</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from</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play</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store.</a:t>
            </a:r>
            <a:br>
              <a:rPr lang="en-US" sz="1400" spc="-50" dirty="0">
                <a:latin typeface="Arial" panose="020B0604020202020204" pitchFamily="34" charset="0"/>
                <a:ea typeface="Verdana" panose="020B0604030504040204" pitchFamily="34" charset="0"/>
                <a:cs typeface="Arial" panose="020B0604020202020204" pitchFamily="34" charset="0"/>
              </a:rPr>
            </a:br>
            <a:r>
              <a:rPr lang="en-US" sz="1400" b="1" spc="-50" dirty="0">
                <a:latin typeface="Arial" panose="020B0604020202020204" pitchFamily="34" charset="0"/>
                <a:ea typeface="Verdana" panose="020B0604030504040204" pitchFamily="34" charset="0"/>
                <a:cs typeface="Arial" panose="020B0604020202020204" pitchFamily="34" charset="0"/>
              </a:rPr>
              <a:t>7.</a:t>
            </a:r>
            <a:r>
              <a:rPr lang="en-US" sz="1400" b="1" spc="-20" dirty="0">
                <a:latin typeface="Arial" panose="020B0604020202020204" pitchFamily="34" charset="0"/>
                <a:ea typeface="Verdana" panose="020B0604030504040204" pitchFamily="34" charset="0"/>
                <a:cs typeface="Arial" panose="020B0604020202020204" pitchFamily="34" charset="0"/>
              </a:rPr>
              <a:t>Type</a:t>
            </a:r>
            <a:r>
              <a:rPr lang="en-US" sz="1400" b="1" spc="-13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1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information</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whether</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is</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free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or</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25" dirty="0">
                <a:latin typeface="Arial" panose="020B0604020202020204" pitchFamily="34" charset="0"/>
                <a:ea typeface="Verdana" panose="020B0604030504040204" pitchFamily="34" charset="0"/>
                <a:cs typeface="Arial" panose="020B0604020202020204" pitchFamily="34" charset="0"/>
              </a:rPr>
              <a:t>paid.</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8.</a:t>
            </a:r>
            <a:r>
              <a:rPr lang="en-US" sz="1400" b="1" spc="-30" dirty="0">
                <a:latin typeface="Arial" panose="020B0604020202020204" pitchFamily="34" charset="0"/>
                <a:ea typeface="Verdana" panose="020B0604030504040204" pitchFamily="34" charset="0"/>
                <a:cs typeface="Arial" panose="020B0604020202020204" pitchFamily="34" charset="0"/>
              </a:rPr>
              <a:t>Price:</a:t>
            </a:r>
            <a:r>
              <a:rPr lang="en-US" sz="1400" b="1" spc="-130" dirty="0">
                <a:latin typeface="Arial" panose="020B0604020202020204" pitchFamily="34" charset="0"/>
                <a:ea typeface="Verdana" panose="020B0604030504040204" pitchFamily="34" charset="0"/>
                <a:cs typeface="Arial" panose="020B0604020202020204" pitchFamily="34" charset="0"/>
              </a:rPr>
              <a:t> </a:t>
            </a:r>
            <a:r>
              <a:rPr lang="en-US" sz="1400" spc="-110" dirty="0">
                <a:latin typeface="Arial" panose="020B0604020202020204" pitchFamily="34" charset="0"/>
                <a:ea typeface="Verdana" panose="020B0604030504040204" pitchFamily="34" charset="0"/>
                <a:cs typeface="Arial" panose="020B0604020202020204" pitchFamily="34" charset="0"/>
              </a:rPr>
              <a:t>If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5" dirty="0">
                <a:latin typeface="Arial" panose="020B0604020202020204" pitchFamily="34" charset="0"/>
                <a:ea typeface="Verdana" panose="020B0604030504040204" pitchFamily="34" charset="0"/>
                <a:cs typeface="Arial" panose="020B0604020202020204" pitchFamily="34" charset="0"/>
              </a:rPr>
              <a:t>is</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a</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paid</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this</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data</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about</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its</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25" dirty="0">
                <a:latin typeface="Arial" panose="020B0604020202020204" pitchFamily="34" charset="0"/>
                <a:ea typeface="Verdana" panose="020B0604030504040204" pitchFamily="34" charset="0"/>
                <a:cs typeface="Arial" panose="020B0604020202020204" pitchFamily="34" charset="0"/>
              </a:rPr>
              <a:t>price.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9.</a:t>
            </a:r>
            <a:r>
              <a:rPr lang="en-US" sz="1400" b="1" spc="40" dirty="0">
                <a:latin typeface="Arial" panose="020B0604020202020204" pitchFamily="34" charset="0"/>
                <a:ea typeface="Verdana" panose="020B0604030504040204" pitchFamily="34" charset="0"/>
                <a:cs typeface="Arial" panose="020B0604020202020204" pitchFamily="34" charset="0"/>
              </a:rPr>
              <a:t>Content</a:t>
            </a:r>
            <a:r>
              <a:rPr lang="en-US" sz="1400" b="1" spc="-170" dirty="0">
                <a:latin typeface="Arial" panose="020B0604020202020204" pitchFamily="34" charset="0"/>
                <a:ea typeface="Verdana" panose="020B0604030504040204" pitchFamily="34" charset="0"/>
                <a:cs typeface="Arial" panose="020B0604020202020204" pitchFamily="34" charset="0"/>
              </a:rPr>
              <a:t> </a:t>
            </a:r>
            <a:r>
              <a:rPr lang="en-US" sz="1400" b="1" spc="-25" dirty="0">
                <a:latin typeface="Arial" panose="020B0604020202020204" pitchFamily="34" charset="0"/>
                <a:ea typeface="Verdana" panose="020B0604030504040204" pitchFamily="34" charset="0"/>
                <a:cs typeface="Arial" panose="020B0604020202020204" pitchFamily="34" charset="0"/>
              </a:rPr>
              <a:t>Rating:</a:t>
            </a:r>
            <a:r>
              <a:rPr lang="en-US" sz="1400" b="1" spc="-17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maturity</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rating</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125" dirty="0">
                <a:latin typeface="Arial" panose="020B0604020202020204" pitchFamily="34" charset="0"/>
                <a:ea typeface="Verdana" panose="020B0604030504040204" pitchFamily="34" charset="0"/>
                <a:cs typeface="Arial" panose="020B0604020202020204" pitchFamily="34" charset="0"/>
              </a:rPr>
              <a:t>i.e.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spc="25" dirty="0">
                <a:latin typeface="Arial" panose="020B0604020202020204" pitchFamily="34" charset="0"/>
                <a:ea typeface="Verdana" panose="020B0604030504040204" pitchFamily="34" charset="0"/>
                <a:cs typeface="Arial" panose="020B0604020202020204" pitchFamily="34" charset="0"/>
              </a:rPr>
              <a:t>age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group</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audience</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for</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which</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it</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5" dirty="0">
                <a:latin typeface="Arial" panose="020B0604020202020204" pitchFamily="34" charset="0"/>
                <a:ea typeface="Verdana" panose="020B0604030504040204" pitchFamily="34" charset="0"/>
                <a:cs typeface="Arial" panose="020B0604020202020204" pitchFamily="34" charset="0"/>
              </a:rPr>
              <a:t>is</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suitable.</a:t>
            </a:r>
            <a:br>
              <a:rPr lang="en-US" sz="1400" spc="-2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10.Genres: </a:t>
            </a:r>
            <a:r>
              <a:rPr lang="en-US" sz="1400" dirty="0">
                <a:latin typeface="Arial" panose="020B0604020202020204" pitchFamily="34" charset="0"/>
                <a:cs typeface="Arial" panose="020B0604020202020204" pitchFamily="34" charset="0"/>
              </a:rPr>
              <a:t>This column contains the data about to which genre the app  belongs. Genres can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be considered as a further division of the group of Category.  </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11.Last Updated: </a:t>
            </a:r>
            <a:r>
              <a:rPr lang="en-US" sz="1400" dirty="0">
                <a:latin typeface="Arial" panose="020B0604020202020204" pitchFamily="34" charset="0"/>
                <a:cs typeface="Arial" panose="020B0604020202020204" pitchFamily="34" charset="0"/>
              </a:rPr>
              <a:t>Contains the date on which the latest update of the app was  released.</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12.Current Version: </a:t>
            </a:r>
            <a:r>
              <a:rPr lang="en-US" sz="1400" dirty="0">
                <a:latin typeface="Arial" panose="020B0604020202020204" pitchFamily="34" charset="0"/>
                <a:cs typeface="Arial" panose="020B0604020202020204" pitchFamily="34" charset="0"/>
              </a:rPr>
              <a:t>Contains information on the current version of the app  available on the play store.</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13.Android Version: </a:t>
            </a:r>
            <a:r>
              <a:rPr lang="en-US" sz="1400" dirty="0">
                <a:latin typeface="Arial" panose="020B0604020202020204" pitchFamily="34" charset="0"/>
                <a:cs typeface="Arial" panose="020B0604020202020204" pitchFamily="34" charset="0"/>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7366" y="48824"/>
            <a:ext cx="6692981"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effectLst>
                  <a:outerShdw blurRad="38100" dist="38100" dir="2700000" algn="tl">
                    <a:srgbClr val="000000">
                      <a:alpha val="43137"/>
                    </a:srgbClr>
                  </a:outerShdw>
                </a:effectLst>
                <a:latin typeface="Algerian" panose="04020705040A02060702" pitchFamily="82" charset="0"/>
              </a:rPr>
              <a:t>Attr</a:t>
            </a:r>
            <a:r>
              <a:rPr lang="en-US" sz="2400" b="1" u="sng" spc="-65" dirty="0">
                <a:effectLst>
                  <a:outerShdw blurRad="38100" dist="38100" dir="2700000" algn="tl">
                    <a:srgbClr val="000000">
                      <a:alpha val="43137"/>
                    </a:srgbClr>
                  </a:outerShdw>
                </a:effectLst>
                <a:latin typeface="Algerian" panose="04020705040A02060702" pitchFamily="82" charset="0"/>
              </a:rPr>
              <a:t>i</a:t>
            </a:r>
            <a:r>
              <a:rPr lang="en-US" sz="2400" b="1" u="sng" spc="-55" dirty="0">
                <a:effectLst>
                  <a:outerShdw blurRad="38100" dist="38100" dir="2700000" algn="tl">
                    <a:srgbClr val="000000">
                      <a:alpha val="43137"/>
                    </a:srgbClr>
                  </a:outerShdw>
                </a:effectLst>
                <a:latin typeface="Algerian" panose="04020705040A02060702" pitchFamily="82" charset="0"/>
              </a:rPr>
              <a:t>but</a:t>
            </a:r>
            <a:r>
              <a:rPr lang="en-US" sz="2400" b="1" u="sng" spc="-70" dirty="0">
                <a:effectLst>
                  <a:outerShdw blurRad="38100" dist="38100" dir="2700000" algn="tl">
                    <a:srgbClr val="000000">
                      <a:alpha val="43137"/>
                    </a:srgbClr>
                  </a:outerShdw>
                </a:effectLst>
                <a:latin typeface="Algerian" panose="04020705040A02060702" pitchFamily="82" charset="0"/>
              </a:rPr>
              <a:t>e</a:t>
            </a:r>
            <a:r>
              <a:rPr lang="en-US" sz="2400" b="1" u="sng" spc="-150" dirty="0">
                <a:effectLst>
                  <a:outerShdw blurRad="38100" dist="38100" dir="2700000" algn="tl">
                    <a:srgbClr val="000000">
                      <a:alpha val="43137"/>
                    </a:srgbClr>
                  </a:outerShdw>
                </a:effectLst>
                <a:latin typeface="Algerian" panose="04020705040A02060702" pitchFamily="82" charset="0"/>
              </a:rPr>
              <a:t>s</a:t>
            </a:r>
            <a:r>
              <a:rPr lang="en-US" sz="2400" b="1" u="sng" spc="-120" dirty="0">
                <a:effectLst>
                  <a:outerShdw blurRad="38100" dist="38100" dir="2700000" algn="tl">
                    <a:srgbClr val="000000">
                      <a:alpha val="43137"/>
                    </a:srgbClr>
                  </a:outerShdw>
                </a:effectLst>
                <a:latin typeface="Algerian" panose="04020705040A02060702" pitchFamily="82" charset="0"/>
              </a:rPr>
              <a:t> </a:t>
            </a:r>
            <a:r>
              <a:rPr lang="en-US" sz="2400" b="1" u="sng" spc="-75" dirty="0">
                <a:effectLst>
                  <a:outerShdw blurRad="38100" dist="38100" dir="2700000" algn="tl">
                    <a:srgbClr val="000000">
                      <a:alpha val="43137"/>
                    </a:srgbClr>
                  </a:outerShdw>
                </a:effectLst>
                <a:latin typeface="Algerian" panose="04020705040A02060702" pitchFamily="82" charset="0"/>
              </a:rPr>
              <a:t>in</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75" dirty="0">
                <a:effectLst>
                  <a:outerShdw blurRad="38100" dist="38100" dir="2700000" algn="tl">
                    <a:srgbClr val="000000">
                      <a:alpha val="43137"/>
                    </a:srgbClr>
                  </a:outerShdw>
                </a:effectLst>
                <a:latin typeface="Algerian" panose="04020705040A02060702" pitchFamily="82" charset="0"/>
              </a:rPr>
              <a:t>Google</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70" dirty="0">
                <a:effectLst>
                  <a:outerShdw blurRad="38100" dist="38100" dir="2700000" algn="tl">
                    <a:srgbClr val="000000">
                      <a:alpha val="43137"/>
                    </a:srgbClr>
                  </a:outerShdw>
                </a:effectLst>
                <a:latin typeface="Algerian" panose="04020705040A02060702" pitchFamily="82" charset="0"/>
              </a:rPr>
              <a:t>P</a:t>
            </a:r>
            <a:r>
              <a:rPr lang="en-US" sz="2400" b="1" u="sng" spc="-45" dirty="0">
                <a:effectLst>
                  <a:outerShdw blurRad="38100" dist="38100" dir="2700000" algn="tl">
                    <a:srgbClr val="000000">
                      <a:alpha val="43137"/>
                    </a:srgbClr>
                  </a:outerShdw>
                </a:effectLst>
                <a:latin typeface="Algerian" panose="04020705040A02060702" pitchFamily="82" charset="0"/>
              </a:rPr>
              <a:t>l</a:t>
            </a:r>
            <a:r>
              <a:rPr lang="en-US" sz="2400" b="1" u="sng" spc="-125" dirty="0">
                <a:effectLst>
                  <a:outerShdw blurRad="38100" dist="38100" dir="2700000" algn="tl">
                    <a:srgbClr val="000000">
                      <a:alpha val="43137"/>
                    </a:srgbClr>
                  </a:outerShdw>
                </a:effectLst>
                <a:latin typeface="Algerian" panose="04020705040A02060702" pitchFamily="82" charset="0"/>
              </a:rPr>
              <a:t>ay</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105" dirty="0">
                <a:effectLst>
                  <a:outerShdw blurRad="38100" dist="38100" dir="2700000" algn="tl">
                    <a:srgbClr val="000000">
                      <a:alpha val="43137"/>
                    </a:srgbClr>
                  </a:outerShdw>
                </a:effectLst>
                <a:latin typeface="Algerian" panose="04020705040A02060702" pitchFamily="82" charset="0"/>
              </a:rPr>
              <a:t>store</a:t>
            </a:r>
            <a:r>
              <a:rPr lang="en-US" sz="2400" b="1" u="sng" spc="-130" dirty="0">
                <a:effectLst>
                  <a:outerShdw blurRad="38100" dist="38100" dir="2700000" algn="tl">
                    <a:srgbClr val="000000">
                      <a:alpha val="43137"/>
                    </a:srgbClr>
                  </a:outerShdw>
                </a:effectLst>
                <a:latin typeface="Algerian" panose="04020705040A02060702" pitchFamily="82" charset="0"/>
              </a:rPr>
              <a:t> </a:t>
            </a:r>
            <a:r>
              <a:rPr lang="en-US" sz="2400" b="1" u="sng" spc="-70" dirty="0">
                <a:effectLst>
                  <a:outerShdw blurRad="38100" dist="38100" dir="2700000" algn="tl">
                    <a:srgbClr val="000000">
                      <a:alpha val="43137"/>
                    </a:srgbClr>
                  </a:outerShdw>
                </a:effectLst>
                <a:latin typeface="Algerian" panose="04020705040A02060702" pitchFamily="82" charset="0"/>
              </a:rPr>
              <a:t>Da</a:t>
            </a:r>
            <a:r>
              <a:rPr lang="en-US" sz="2400" b="1" u="sng" spc="-55" dirty="0">
                <a:effectLst>
                  <a:outerShdw blurRad="38100" dist="38100" dir="2700000" algn="tl">
                    <a:srgbClr val="000000">
                      <a:alpha val="43137"/>
                    </a:srgbClr>
                  </a:outerShdw>
                </a:effectLst>
                <a:latin typeface="Algerian" panose="04020705040A02060702" pitchFamily="82" charset="0"/>
              </a:rPr>
              <a:t>t</a:t>
            </a:r>
            <a:r>
              <a:rPr lang="en-US" sz="2400" b="1" u="sng" spc="-125" dirty="0">
                <a:effectLst>
                  <a:outerShdw blurRad="38100" dist="38100" dir="2700000" algn="tl">
                    <a:srgbClr val="000000">
                      <a:alpha val="43137"/>
                    </a:srgbClr>
                  </a:outerShdw>
                </a:effectLst>
                <a:latin typeface="Algerian" panose="04020705040A02060702" pitchFamily="82" charset="0"/>
              </a:rPr>
              <a:t>a</a:t>
            </a:r>
            <a:endParaRPr sz="2400" b="1" u="sng" dirty="0">
              <a:effectLst>
                <a:outerShdw blurRad="38100" dist="38100" dir="2700000" algn="tl">
                  <a:srgbClr val="000000">
                    <a:alpha val="43137"/>
                  </a:srgbClr>
                </a:outerShdw>
              </a:effectLst>
              <a:latin typeface="Algerian" panose="04020705040A02060702" pitchFamily="82" charset="0"/>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8" y="183260"/>
            <a:ext cx="6546481" cy="505267"/>
          </a:xfrm>
          <a:prstGeom prst="rect">
            <a:avLst/>
          </a:prstGeom>
        </p:spPr>
        <p:txBody>
          <a:bodyPr vert="horz" wrap="square" lIns="0" tIns="12700" rIns="0" bIns="0" rtlCol="0">
            <a:spAutoFit/>
          </a:bodyPr>
          <a:lstStyle/>
          <a:p>
            <a:pPr marL="12700">
              <a:lnSpc>
                <a:spcPct val="100000"/>
              </a:lnSpc>
              <a:spcBef>
                <a:spcPts val="100"/>
              </a:spcBef>
            </a:pPr>
            <a:r>
              <a:rPr sz="3200" b="1" u="sng" dirty="0">
                <a:solidFill>
                  <a:schemeClr val="tx1"/>
                </a:solidFill>
                <a:effectLst>
                  <a:outerShdw blurRad="38100" dist="38100" dir="2700000" algn="tl">
                    <a:srgbClr val="000000">
                      <a:alpha val="43137"/>
                    </a:srgbClr>
                  </a:outerShdw>
                </a:effectLst>
                <a:latin typeface="Algerian" panose="04020705040A02060702" pitchFamily="82" charset="0"/>
              </a:rPr>
              <a:t>Attributes in User reviews</a:t>
            </a:r>
          </a:p>
        </p:txBody>
      </p:sp>
      <p:sp>
        <p:nvSpPr>
          <p:cNvPr id="7" name="object 4">
            <a:extLst>
              <a:ext uri="{FF2B5EF4-FFF2-40B4-BE49-F238E27FC236}">
                <a16:creationId xmlns:a16="http://schemas.microsoft.com/office/drawing/2014/main" id="{BE521F3D-4830-CA82-47E8-7327EBB977C9}"/>
              </a:ext>
            </a:extLst>
          </p:cNvPr>
          <p:cNvSpPr txBox="1"/>
          <p:nvPr/>
        </p:nvSpPr>
        <p:spPr>
          <a:xfrm>
            <a:off x="195445" y="814406"/>
            <a:ext cx="5265555" cy="2136627"/>
          </a:xfrm>
          <a:prstGeom prst="rect">
            <a:avLst/>
          </a:prstGeom>
          <a:ln w="12700">
            <a:solidFill>
              <a:schemeClr val="bg1"/>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latin typeface="Arial" panose="020B0604020202020204" pitchFamily="34" charset="0"/>
                <a:cs typeface="Arial" panose="020B0604020202020204" pitchFamily="34" charset="0"/>
              </a:rPr>
              <a:t>App-</a:t>
            </a:r>
            <a:r>
              <a:rPr sz="1600" b="1" spc="5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Application</a:t>
            </a:r>
            <a:r>
              <a:rPr sz="1600" spc="-4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name</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Translated</a:t>
            </a:r>
            <a:r>
              <a:rPr sz="1600" b="1" spc="1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Review-</a:t>
            </a:r>
            <a:r>
              <a:rPr sz="1600" b="1" spc="1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User</a:t>
            </a:r>
            <a:r>
              <a:rPr sz="1600" spc="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review</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4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Positive/Negative/Neutral</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3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Polarity-</a:t>
            </a:r>
            <a:r>
              <a:rPr sz="1600" b="1" spc="5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Sentiment</a:t>
            </a:r>
            <a:r>
              <a:rPr sz="1600" spc="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polarity score</a:t>
            </a:r>
            <a:endParaRPr sz="1600" dirty="0">
              <a:latin typeface="Arial" panose="020B0604020202020204" pitchFamily="34" charset="0"/>
              <a:cs typeface="Arial" panose="020B0604020202020204" pitchFamily="34" charset="0"/>
            </a:endParaRPr>
          </a:p>
          <a:p>
            <a:pPr marL="432434" indent="-227329">
              <a:lnSpc>
                <a:spcPct val="100000"/>
              </a:lnSpc>
              <a:spcBef>
                <a:spcPts val="965"/>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3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Subjectivity-</a:t>
            </a:r>
            <a:r>
              <a:rPr sz="1600" b="1" spc="7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Sentiment</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subjectivity</a:t>
            </a:r>
            <a:r>
              <a:rPr sz="1600" spc="-1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score</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42719" y="272181"/>
            <a:ext cx="4865878" cy="505267"/>
          </a:xfrm>
          <a:prstGeom prst="rect">
            <a:avLst/>
          </a:prstGeom>
        </p:spPr>
        <p:txBody>
          <a:bodyPr vert="horz" wrap="square" lIns="0" tIns="12700" rIns="0" bIns="0" rtlCol="0">
            <a:spAutoFit/>
          </a:bodyPr>
          <a:lstStyle/>
          <a:p>
            <a:pPr marL="12700">
              <a:lnSpc>
                <a:spcPct val="100000"/>
              </a:lnSpc>
              <a:spcBef>
                <a:spcPts val="100"/>
              </a:spcBef>
            </a:pPr>
            <a:r>
              <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OVERVIEW OF</a:t>
            </a:r>
            <a:r>
              <a:rPr sz="3200" b="1" u="sng" spc="-9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 </a:t>
            </a:r>
            <a:r>
              <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ANALYSIS</a:t>
            </a:r>
          </a:p>
        </p:txBody>
      </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6027</TotalTime>
  <Words>1947</Words>
  <Application>Microsoft Office PowerPoint</Application>
  <PresentationFormat>On-screen Show (16:9)</PresentationFormat>
  <Paragraphs>168</Paragraphs>
  <Slides>30</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Wingdings</vt:lpstr>
      <vt:lpstr>Arial</vt:lpstr>
      <vt:lpstr>Montserrat</vt:lpstr>
      <vt:lpstr>AoyagiKouzanFontT</vt:lpstr>
      <vt:lpstr>Calibri</vt:lpstr>
      <vt:lpstr>Times New Roman</vt:lpstr>
      <vt:lpstr>Verdana</vt:lpstr>
      <vt:lpstr>Arial MT</vt:lpstr>
      <vt:lpstr>Calibri Light</vt:lpstr>
      <vt:lpstr>Brush Script MT</vt:lpstr>
      <vt:lpstr>Blackadder ITC</vt:lpstr>
      <vt:lpstr>Roboto</vt:lpstr>
      <vt:lpstr>Algerian</vt:lpstr>
      <vt:lpstr>Office Theme</vt:lpstr>
      <vt:lpstr>PowerPoint Presentation</vt:lpstr>
      <vt:lpstr>WHY ANALYZE THE GOOGLE PLAY  STORE?</vt:lpstr>
      <vt:lpstr>PowerPoint Presentation</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kartik</dc:creator>
  <cp:lastModifiedBy>Pranav Ikhar</cp:lastModifiedBy>
  <cp:revision>9</cp:revision>
  <dcterms:created xsi:type="dcterms:W3CDTF">2022-03-16T09:49:32Z</dcterms:created>
  <dcterms:modified xsi:type="dcterms:W3CDTF">2024-03-16T10:50:45Z</dcterms:modified>
</cp:coreProperties>
</file>